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ngesInfos/changesInfo1.xml" ContentType="application/vnd.ms-powerpoint.changes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>
  <p:sldMasterIdLst>
    <p:sldMasterId id="2147483648" r:id="rId4"/>
  </p:sldMasterIdLst>
  <p:notesMasterIdLst>
    <p:notesMasterId r:id="rId14"/>
  </p:notesMasterIdLst>
  <p:handoutMasterIdLst>
    <p:handoutMasterId r:id="rId15"/>
  </p:handoutMasterIdLst>
  <p:sldIdLst>
    <p:sldId id="277" r:id="rId5"/>
    <p:sldId id="272" r:id="rId6"/>
    <p:sldId id="281" r:id="rId7"/>
    <p:sldId id="264" r:id="rId8"/>
    <p:sldId id="274" r:id="rId9"/>
    <p:sldId id="275" r:id="rId10"/>
    <p:sldId id="294" r:id="rId11"/>
    <p:sldId id="271" r:id="rId12"/>
    <p:sldId id="280" r:id="rId1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3B0D505-C993-6532-1588-558A17F9D080}" name="Terbish Tsendsuren" initials="TT" userId="S::tsendsuren@un.org::01ac52e2-acaa-4e6f-bbf6-c264e303a0e6" providerId="AD"/>
  <p188:author id="{C85A571E-215F-B39B-C6E5-738881FD8925}" name="Patricia Keays" initials="PK" userId="S::patricia.keays@un.org::c6196559-bdbb-4a86-a5b7-05eec1c8f113" providerId="AD"/>
  <p188:author id="{BB9269A0-4C78-3728-56BB-2F6D64562D7B}" name="Patricia Keays" initials="PK" userId="af1ba9049954c777" providerId="Windows Live"/>
  <p188:author id="{47A807C1-D396-40A4-7499-EFFAAF56E34D}" name="Brian Connolly" initials="BC" userId="Brian Connolly" providerId="None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175B5"/>
    <a:srgbClr val="0055A5"/>
    <a:srgbClr val="FFFFFF"/>
    <a:srgbClr val="0077C0"/>
    <a:srgbClr val="0556A6"/>
    <a:srgbClr val="53813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5256" autoAdjust="0"/>
  </p:normalViewPr>
  <p:slideViewPr>
    <p:cSldViewPr snapToGrid="0">
      <p:cViewPr varScale="1">
        <p:scale>
          <a:sx n="111" d="100"/>
          <a:sy n="111" d="100"/>
        </p:scale>
        <p:origin x="510" y="102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84" d="100"/>
          <a:sy n="84" d="100"/>
        </p:scale>
        <p:origin x="3828" y="10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microsoft.com/office/2018/10/relationships/authors" Target="author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20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6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notesMaster" Target="notesMasters/notesMaster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otta Hagman" userId="d6416cb5-e18c-4783-84b1-dc0e5cd678ba" providerId="ADAL" clId="{D6F7F335-596C-44C9-AAC7-F6B4D179F882}"/>
    <pc:docChg chg="undo custSel addSld delSld modSld sldOrd delMainMaster">
      <pc:chgData name="Lotta Hagman" userId="d6416cb5-e18c-4783-84b1-dc0e5cd678ba" providerId="ADAL" clId="{D6F7F335-596C-44C9-AAC7-F6B4D179F882}" dt="2025-04-17T00:40:23.206" v="94" actId="12"/>
      <pc:docMkLst>
        <pc:docMk/>
      </pc:docMkLst>
      <pc:sldChg chg="modSp mod ord">
        <pc:chgData name="Lotta Hagman" userId="d6416cb5-e18c-4783-84b1-dc0e5cd678ba" providerId="ADAL" clId="{D6F7F335-596C-44C9-AAC7-F6B4D179F882}" dt="2025-04-17T00:21:36.945" v="9" actId="108"/>
        <pc:sldMkLst>
          <pc:docMk/>
          <pc:sldMk cId="4000097272" sldId="272"/>
        </pc:sldMkLst>
        <pc:graphicFrameChg chg="mod modGraphic">
          <ac:chgData name="Lotta Hagman" userId="d6416cb5-e18c-4783-84b1-dc0e5cd678ba" providerId="ADAL" clId="{D6F7F335-596C-44C9-AAC7-F6B4D179F882}" dt="2025-04-17T00:21:36.945" v="9" actId="108"/>
          <ac:graphicFrameMkLst>
            <pc:docMk/>
            <pc:sldMk cId="4000097272" sldId="272"/>
            <ac:graphicFrameMk id="7" creationId="{AF673FE9-3FF4-2643-8797-0213D131E6C2}"/>
          </ac:graphicFrameMkLst>
        </pc:graphicFrameChg>
      </pc:sldChg>
      <pc:sldChg chg="addSp modSp mod">
        <pc:chgData name="Lotta Hagman" userId="d6416cb5-e18c-4783-84b1-dc0e5cd678ba" providerId="ADAL" clId="{D6F7F335-596C-44C9-AAC7-F6B4D179F882}" dt="2025-04-17T00:40:23.206" v="94" actId="12"/>
        <pc:sldMkLst>
          <pc:docMk/>
          <pc:sldMk cId="3916079475" sldId="281"/>
        </pc:sldMkLst>
        <pc:graphicFrameChg chg="add mod modGraphic">
          <ac:chgData name="Lotta Hagman" userId="d6416cb5-e18c-4783-84b1-dc0e5cd678ba" providerId="ADAL" clId="{D6F7F335-596C-44C9-AAC7-F6B4D179F882}" dt="2025-04-17T00:40:23.206" v="94" actId="12"/>
          <ac:graphicFrameMkLst>
            <pc:docMk/>
            <pc:sldMk cId="3916079475" sldId="281"/>
            <ac:graphicFrameMk id="2" creationId="{00CD6A94-ED64-EBB8-FDA7-0B00DCA7A13A}"/>
          </ac:graphicFrameMkLst>
        </pc:graphicFrameChg>
        <pc:graphicFrameChg chg="mod modGraphic">
          <ac:chgData name="Lotta Hagman" userId="d6416cb5-e18c-4783-84b1-dc0e5cd678ba" providerId="ADAL" clId="{D6F7F335-596C-44C9-AAC7-F6B4D179F882}" dt="2025-04-17T00:26:54.340" v="52" actId="6549"/>
          <ac:graphicFrameMkLst>
            <pc:docMk/>
            <pc:sldMk cId="3916079475" sldId="281"/>
            <ac:graphicFrameMk id="7" creationId="{9C926A95-402D-6FD5-E827-69CE946E7170}"/>
          </ac:graphicFrameMkLst>
        </pc:graphicFrameChg>
      </pc:sldChg>
      <pc:sldChg chg="modSp add del mod">
        <pc:chgData name="Lotta Hagman" userId="d6416cb5-e18c-4783-84b1-dc0e5cd678ba" providerId="ADAL" clId="{D6F7F335-596C-44C9-AAC7-F6B4D179F882}" dt="2025-04-17T00:30:05.573" v="93" actId="47"/>
        <pc:sldMkLst>
          <pc:docMk/>
          <pc:sldMk cId="172835963" sldId="381"/>
        </pc:sldMkLst>
      </pc:sldChg>
      <pc:sldMasterChg chg="del delSldLayout">
        <pc:chgData name="Lotta Hagman" userId="d6416cb5-e18c-4783-84b1-dc0e5cd678ba" providerId="ADAL" clId="{D6F7F335-596C-44C9-AAC7-F6B4D179F882}" dt="2025-04-17T00:30:05.573" v="93" actId="47"/>
        <pc:sldMasterMkLst>
          <pc:docMk/>
          <pc:sldMasterMk cId="679849947" sldId="2147483651"/>
        </pc:sldMasterMkLst>
        <pc:sldLayoutChg chg="del">
          <pc:chgData name="Lotta Hagman" userId="d6416cb5-e18c-4783-84b1-dc0e5cd678ba" providerId="ADAL" clId="{D6F7F335-596C-44C9-AAC7-F6B4D179F882}" dt="2025-04-17T00:30:05.573" v="93" actId="47"/>
          <pc:sldLayoutMkLst>
            <pc:docMk/>
            <pc:sldMasterMk cId="679849947" sldId="2147483651"/>
            <pc:sldLayoutMk cId="2204856755" sldId="2147483652"/>
          </pc:sldLayoutMkLst>
        </pc:sldLayoutChg>
      </pc:sldMasterChg>
    </pc:docChg>
  </pc:docChgLst>
  <pc:docChgLst>
    <pc:chgData name="Lotta Hagman" userId="d6416cb5-e18c-4783-84b1-dc0e5cd678ba" providerId="ADAL" clId="{E280EB55-CB12-4816-85A4-B2B485314E62}"/>
    <pc:docChg chg="undo custSel addSld delSld modSld sldOrd modMainMaster">
      <pc:chgData name="Lotta Hagman" userId="d6416cb5-e18c-4783-84b1-dc0e5cd678ba" providerId="ADAL" clId="{E280EB55-CB12-4816-85A4-B2B485314E62}" dt="2025-03-13T07:43:36.986" v="342" actId="20577"/>
      <pc:docMkLst>
        <pc:docMk/>
      </pc:docMkLst>
      <pc:sldChg chg="del">
        <pc:chgData name="Lotta Hagman" userId="d6416cb5-e18c-4783-84b1-dc0e5cd678ba" providerId="ADAL" clId="{E280EB55-CB12-4816-85A4-B2B485314E62}" dt="2025-03-13T07:15:12.934" v="4" actId="47"/>
        <pc:sldMkLst>
          <pc:docMk/>
          <pc:sldMk cId="2169450090" sldId="257"/>
        </pc:sldMkLst>
      </pc:sldChg>
      <pc:sldChg chg="del">
        <pc:chgData name="Lotta Hagman" userId="d6416cb5-e18c-4783-84b1-dc0e5cd678ba" providerId="ADAL" clId="{E280EB55-CB12-4816-85A4-B2B485314E62}" dt="2025-03-13T07:15:09.987" v="3" actId="47"/>
        <pc:sldMkLst>
          <pc:docMk/>
          <pc:sldMk cId="2794143408" sldId="269"/>
        </pc:sldMkLst>
      </pc:sldChg>
      <pc:sldChg chg="add del">
        <pc:chgData name="Lotta Hagman" userId="d6416cb5-e18c-4783-84b1-dc0e5cd678ba" providerId="ADAL" clId="{E280EB55-CB12-4816-85A4-B2B485314E62}" dt="2025-03-13T07:15:30.970" v="6" actId="47"/>
        <pc:sldMkLst>
          <pc:docMk/>
          <pc:sldMk cId="979721063" sldId="271"/>
        </pc:sldMkLst>
      </pc:sldChg>
      <pc:sldChg chg="modSp mod">
        <pc:chgData name="Lotta Hagman" userId="d6416cb5-e18c-4783-84b1-dc0e5cd678ba" providerId="ADAL" clId="{E280EB55-CB12-4816-85A4-B2B485314E62}" dt="2025-03-13T07:36:36.781" v="331" actId="20577"/>
        <pc:sldMkLst>
          <pc:docMk/>
          <pc:sldMk cId="4000097272" sldId="272"/>
        </pc:sldMkLst>
      </pc:sldChg>
      <pc:sldChg chg="modSp del mod">
        <pc:chgData name="Lotta Hagman" userId="d6416cb5-e18c-4783-84b1-dc0e5cd678ba" providerId="ADAL" clId="{E280EB55-CB12-4816-85A4-B2B485314E62}" dt="2025-03-13T07:36:44.661" v="332" actId="47"/>
        <pc:sldMkLst>
          <pc:docMk/>
          <pc:sldMk cId="1471749584" sldId="276"/>
        </pc:sldMkLst>
      </pc:sldChg>
      <pc:sldChg chg="modSp del mod">
        <pc:chgData name="Lotta Hagman" userId="d6416cb5-e18c-4783-84b1-dc0e5cd678ba" providerId="ADAL" clId="{E280EB55-CB12-4816-85A4-B2B485314E62}" dt="2025-03-13T07:39:51.099" v="334" actId="47"/>
        <pc:sldMkLst>
          <pc:docMk/>
          <pc:sldMk cId="3059784668" sldId="279"/>
        </pc:sldMkLst>
      </pc:sldChg>
      <pc:sldChg chg="modSp mod ord">
        <pc:chgData name="Lotta Hagman" userId="d6416cb5-e18c-4783-84b1-dc0e5cd678ba" providerId="ADAL" clId="{E280EB55-CB12-4816-85A4-B2B485314E62}" dt="2025-03-13T07:34:33.371" v="284" actId="20577"/>
        <pc:sldMkLst>
          <pc:docMk/>
          <pc:sldMk cId="3916079475" sldId="281"/>
        </pc:sldMkLst>
      </pc:sldChg>
      <pc:sldChg chg="delSp mod">
        <pc:chgData name="Lotta Hagman" userId="d6416cb5-e18c-4783-84b1-dc0e5cd678ba" providerId="ADAL" clId="{E280EB55-CB12-4816-85A4-B2B485314E62}" dt="2025-03-13T07:39:47.706" v="333" actId="478"/>
        <pc:sldMkLst>
          <pc:docMk/>
          <pc:sldMk cId="523943052" sldId="294"/>
        </pc:sldMkLst>
      </pc:sldChg>
      <pc:sldMasterChg chg="modSp mod">
        <pc:chgData name="Lotta Hagman" userId="d6416cb5-e18c-4783-84b1-dc0e5cd678ba" providerId="ADAL" clId="{E280EB55-CB12-4816-85A4-B2B485314E62}" dt="2025-03-13T07:43:36.986" v="342" actId="20577"/>
        <pc:sldMasterMkLst>
          <pc:docMk/>
          <pc:sldMasterMk cId="4131813110" sldId="2147483648"/>
        </pc:sldMasterMkLst>
      </pc:sldMasterChg>
    </pc:docChg>
  </pc:docChgLst>
  <pc:docChgLst>
    <pc:chgData name="Brian Connolly" userId="3cc0afaf-3fd4-49d4-98eb-f7451fca2ae1" providerId="ADAL" clId="{0CC15CB6-1817-4F59-AEBF-E8B1BA013D65}"/>
    <pc:docChg chg="modSld modMainMaster">
      <pc:chgData name="Brian Connolly" userId="3cc0afaf-3fd4-49d4-98eb-f7451fca2ae1" providerId="ADAL" clId="{0CC15CB6-1817-4F59-AEBF-E8B1BA013D65}" dt="2025-07-01T18:01:28.168" v="33" actId="1076"/>
      <pc:docMkLst>
        <pc:docMk/>
      </pc:docMkLst>
      <pc:sldChg chg="modSp mod">
        <pc:chgData name="Brian Connolly" userId="3cc0afaf-3fd4-49d4-98eb-f7451fca2ae1" providerId="ADAL" clId="{0CC15CB6-1817-4F59-AEBF-E8B1BA013D65}" dt="2025-07-01T17:58:19.577" v="28" actId="1076"/>
        <pc:sldMkLst>
          <pc:docMk/>
          <pc:sldMk cId="4000097272" sldId="272"/>
        </pc:sldMkLst>
        <pc:graphicFrameChg chg="mod modGraphic">
          <ac:chgData name="Brian Connolly" userId="3cc0afaf-3fd4-49d4-98eb-f7451fca2ae1" providerId="ADAL" clId="{0CC15CB6-1817-4F59-AEBF-E8B1BA013D65}" dt="2025-07-01T17:58:19.577" v="28" actId="1076"/>
          <ac:graphicFrameMkLst>
            <pc:docMk/>
            <pc:sldMk cId="4000097272" sldId="272"/>
            <ac:graphicFrameMk id="7" creationId="{AF673FE9-3FF4-2643-8797-0213D131E6C2}"/>
          </ac:graphicFrameMkLst>
        </pc:graphicFrameChg>
      </pc:sldChg>
      <pc:sldChg chg="modSp mod">
        <pc:chgData name="Brian Connolly" userId="3cc0afaf-3fd4-49d4-98eb-f7451fca2ae1" providerId="ADAL" clId="{0CC15CB6-1817-4F59-AEBF-E8B1BA013D65}" dt="2025-07-01T18:01:28.168" v="33" actId="1076"/>
        <pc:sldMkLst>
          <pc:docMk/>
          <pc:sldMk cId="2283883494" sldId="274"/>
        </pc:sldMkLst>
        <pc:graphicFrameChg chg="mod">
          <ac:chgData name="Brian Connolly" userId="3cc0afaf-3fd4-49d4-98eb-f7451fca2ae1" providerId="ADAL" clId="{0CC15CB6-1817-4F59-AEBF-E8B1BA013D65}" dt="2025-07-01T18:01:28.168" v="33" actId="1076"/>
          <ac:graphicFrameMkLst>
            <pc:docMk/>
            <pc:sldMk cId="2283883494" sldId="274"/>
            <ac:graphicFrameMk id="2" creationId="{DFE03717-3CEF-9428-C9CB-694833E166A3}"/>
          </ac:graphicFrameMkLst>
        </pc:graphicFrameChg>
      </pc:sldChg>
      <pc:sldChg chg="modSp mod">
        <pc:chgData name="Brian Connolly" userId="3cc0afaf-3fd4-49d4-98eb-f7451fca2ae1" providerId="ADAL" clId="{0CC15CB6-1817-4F59-AEBF-E8B1BA013D65}" dt="2025-07-01T17:58:49.408" v="32" actId="1076"/>
        <pc:sldMkLst>
          <pc:docMk/>
          <pc:sldMk cId="3916079475" sldId="281"/>
        </pc:sldMkLst>
        <pc:graphicFrameChg chg="mod modGraphic">
          <ac:chgData name="Brian Connolly" userId="3cc0afaf-3fd4-49d4-98eb-f7451fca2ae1" providerId="ADAL" clId="{0CC15CB6-1817-4F59-AEBF-E8B1BA013D65}" dt="2025-07-01T17:58:49.408" v="32" actId="1076"/>
          <ac:graphicFrameMkLst>
            <pc:docMk/>
            <pc:sldMk cId="3916079475" sldId="281"/>
            <ac:graphicFrameMk id="2" creationId="{00CD6A94-ED64-EBB8-FDA7-0B00DCA7A13A}"/>
          </ac:graphicFrameMkLst>
        </pc:graphicFrameChg>
      </pc:sldChg>
      <pc:sldMasterChg chg="modSp mod">
        <pc:chgData name="Brian Connolly" userId="3cc0afaf-3fd4-49d4-98eb-f7451fca2ae1" providerId="ADAL" clId="{0CC15CB6-1817-4F59-AEBF-E8B1BA013D65}" dt="2025-07-01T17:55:33.644" v="23" actId="404"/>
        <pc:sldMasterMkLst>
          <pc:docMk/>
          <pc:sldMasterMk cId="4131813110" sldId="2147483648"/>
        </pc:sldMasterMkLst>
        <pc:spChg chg="mod">
          <ac:chgData name="Brian Connolly" userId="3cc0afaf-3fd4-49d4-98eb-f7451fca2ae1" providerId="ADAL" clId="{0CC15CB6-1817-4F59-AEBF-E8B1BA013D65}" dt="2025-07-01T17:55:33.644" v="23" actId="404"/>
          <ac:spMkLst>
            <pc:docMk/>
            <pc:sldMasterMk cId="4131813110" sldId="2147483648"/>
            <ac:spMk id="4" creationId="{440F569D-2410-E5FD-553A-C7EEEEB1C9B0}"/>
          </ac:spMkLst>
        </pc:spChg>
        <pc:spChg chg="mod">
          <ac:chgData name="Brian Connolly" userId="3cc0afaf-3fd4-49d4-98eb-f7451fca2ae1" providerId="ADAL" clId="{0CC15CB6-1817-4F59-AEBF-E8B1BA013D65}" dt="2025-07-01T17:55:30.024" v="22" actId="20577"/>
          <ac:spMkLst>
            <pc:docMk/>
            <pc:sldMasterMk cId="4131813110" sldId="2147483648"/>
            <ac:spMk id="6" creationId="{D0C53AF7-9DF0-7C5A-747D-38E55A80B5C9}"/>
          </ac:spMkLst>
        </pc:spChg>
      </pc:sldMaster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1B904EB-9EAC-4015-9C89-5C9D55CD437F}" type="doc">
      <dgm:prSet loTypeId="urn:microsoft.com/office/officeart/2005/8/layout/chevron1" loCatId="process" qsTypeId="urn:microsoft.com/office/officeart/2005/8/quickstyle/simple1" qsCatId="simple" csTypeId="urn:microsoft.com/office/officeart/2005/8/colors/accent1_2" csCatId="accent1" phldr="1"/>
      <dgm:spPr/>
    </dgm:pt>
    <dgm:pt modelId="{B95C2C3F-420F-4CC6-8C3B-0D3224BDF048}">
      <dgm:prSet phldrT="[Text]" custT="1"/>
      <dgm:spPr>
        <a:xfrm>
          <a:off x="1607" y="91440"/>
          <a:ext cx="1958280" cy="548639"/>
        </a:xfrm>
        <a:prstGeom prst="chevron">
          <a:avLst/>
        </a:prstGeom>
        <a:solidFill>
          <a:srgbClr val="0055A5"/>
        </a:solidFill>
        <a:ln w="127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gm:spPr>
      <dgm:t>
        <a:bodyPr/>
        <a:lstStyle/>
        <a:p>
          <a:pPr>
            <a:buNone/>
          </a:pPr>
          <a:r>
            <a:rPr lang="en-US" sz="2200" b="1" dirty="0">
              <a:solidFill>
                <a:sysClr val="window" lastClr="FFFFFF"/>
              </a:solidFill>
              <a:latin typeface="Verdana" panose="020B0604030504040204" pitchFamily="34" charset="0"/>
              <a:ea typeface="Verdana" panose="020B0604030504040204" pitchFamily="34" charset="0"/>
              <a:cs typeface="+mn-cs"/>
            </a:rPr>
            <a:t>Pre-Deployment</a:t>
          </a:r>
        </a:p>
      </dgm:t>
    </dgm:pt>
    <dgm:pt modelId="{64799725-6BBB-43C1-8E1E-10C8E8CF5BDE}" type="parTrans" cxnId="{E998E062-04EC-4C68-9701-3DC3C0298D80}">
      <dgm:prSet/>
      <dgm:spPr/>
      <dgm:t>
        <a:bodyPr/>
        <a:lstStyle/>
        <a:p>
          <a:endParaRPr lang="en-US" sz="2200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C4F1C7CF-CED7-4BB2-942E-184B51A1DB62}" type="sibTrans" cxnId="{E998E062-04EC-4C68-9701-3DC3C0298D80}">
      <dgm:prSet/>
      <dgm:spPr/>
      <dgm:t>
        <a:bodyPr/>
        <a:lstStyle/>
        <a:p>
          <a:endParaRPr lang="en-US" sz="2200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9E144373-1F8E-4473-BE94-3658FF44D331}">
      <dgm:prSet phldrT="[Text]" custT="1"/>
      <dgm:spPr>
        <a:xfrm>
          <a:off x="1764059" y="91440"/>
          <a:ext cx="1958280" cy="548639"/>
        </a:xfrm>
        <a:prstGeom prst="chevron">
          <a:avLst/>
        </a:prstGeom>
        <a:solidFill>
          <a:srgbClr val="0055A5"/>
        </a:solidFill>
        <a:ln w="127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gm:spPr>
      <dgm:t>
        <a:bodyPr/>
        <a:lstStyle/>
        <a:p>
          <a:pPr>
            <a:buNone/>
          </a:pPr>
          <a:r>
            <a:rPr lang="en-US" sz="2200" b="1">
              <a:solidFill>
                <a:sysClr val="window" lastClr="FFFFFF"/>
              </a:solidFill>
              <a:latin typeface="Verdana" panose="020B0604030504040204" pitchFamily="34" charset="0"/>
              <a:ea typeface="Verdana" panose="020B0604030504040204" pitchFamily="34" charset="0"/>
              <a:cs typeface="+mn-cs"/>
            </a:rPr>
            <a:t>Induction</a:t>
          </a:r>
        </a:p>
      </dgm:t>
    </dgm:pt>
    <dgm:pt modelId="{4EFE7529-F8D4-45CF-AC68-51927255BA8D}" type="parTrans" cxnId="{FD2351B9-6E12-4203-A9A1-03C339FD04BF}">
      <dgm:prSet/>
      <dgm:spPr/>
      <dgm:t>
        <a:bodyPr/>
        <a:lstStyle/>
        <a:p>
          <a:endParaRPr lang="en-US" sz="2200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D5D07872-B8DB-41F8-8BB9-0A6AE65995C8}" type="sibTrans" cxnId="{FD2351B9-6E12-4203-A9A1-03C339FD04BF}">
      <dgm:prSet/>
      <dgm:spPr/>
      <dgm:t>
        <a:bodyPr/>
        <a:lstStyle/>
        <a:p>
          <a:endParaRPr lang="en-US" sz="2200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EEFDF721-1423-4552-A738-9FF794CA178E}">
      <dgm:prSet phldrT="[Text]" custT="1"/>
      <dgm:spPr>
        <a:xfrm>
          <a:off x="3526512" y="91440"/>
          <a:ext cx="1958280" cy="548639"/>
        </a:xfrm>
        <a:prstGeom prst="chevron">
          <a:avLst/>
        </a:prstGeom>
        <a:solidFill>
          <a:srgbClr val="0055A5"/>
        </a:solidFill>
        <a:ln w="127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gm:spPr>
      <dgm:t>
        <a:bodyPr/>
        <a:lstStyle/>
        <a:p>
          <a:pPr>
            <a:buNone/>
          </a:pPr>
          <a:r>
            <a:rPr lang="en-US" sz="2200" b="1">
              <a:solidFill>
                <a:sysClr val="window" lastClr="FFFFFF"/>
              </a:solidFill>
              <a:latin typeface="Verdana" panose="020B0604030504040204" pitchFamily="34" charset="0"/>
              <a:ea typeface="Verdana" panose="020B0604030504040204" pitchFamily="34" charset="0"/>
              <a:cs typeface="+mn-cs"/>
            </a:rPr>
            <a:t>On-Going</a:t>
          </a:r>
        </a:p>
      </dgm:t>
    </dgm:pt>
    <dgm:pt modelId="{1906D8D6-B5E1-4B55-9FB8-EFD53583DB1C}" type="parTrans" cxnId="{F39C9DB6-6FF4-4E96-895C-82A2511E11C2}">
      <dgm:prSet/>
      <dgm:spPr/>
      <dgm:t>
        <a:bodyPr/>
        <a:lstStyle/>
        <a:p>
          <a:endParaRPr lang="en-US" sz="2200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3434500F-DF9F-40FE-A164-1F66B6EDE6BE}" type="sibTrans" cxnId="{F39C9DB6-6FF4-4E96-895C-82A2511E11C2}">
      <dgm:prSet/>
      <dgm:spPr/>
      <dgm:t>
        <a:bodyPr/>
        <a:lstStyle/>
        <a:p>
          <a:endParaRPr lang="en-US" sz="2200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9CC8912C-98FD-4AA7-921C-3441DDC937F6}" type="pres">
      <dgm:prSet presAssocID="{B1B904EB-9EAC-4015-9C89-5C9D55CD437F}" presName="Name0" presStyleCnt="0">
        <dgm:presLayoutVars>
          <dgm:dir/>
          <dgm:animLvl val="lvl"/>
          <dgm:resizeHandles val="exact"/>
        </dgm:presLayoutVars>
      </dgm:prSet>
      <dgm:spPr/>
    </dgm:pt>
    <dgm:pt modelId="{774D5853-F81B-473C-8A5B-FAE43CF5C32E}" type="pres">
      <dgm:prSet presAssocID="{B95C2C3F-420F-4CC6-8C3B-0D3224BDF048}" presName="parTxOnly" presStyleLbl="node1" presStyleIdx="0" presStyleCnt="3" custScaleX="101275" custScaleY="70041">
        <dgm:presLayoutVars>
          <dgm:chMax val="0"/>
          <dgm:chPref val="0"/>
          <dgm:bulletEnabled val="1"/>
        </dgm:presLayoutVars>
      </dgm:prSet>
      <dgm:spPr/>
    </dgm:pt>
    <dgm:pt modelId="{28B3C443-5532-4FBB-A54C-D72D62C8A899}" type="pres">
      <dgm:prSet presAssocID="{C4F1C7CF-CED7-4BB2-942E-184B51A1DB62}" presName="parTxOnlySpace" presStyleCnt="0"/>
      <dgm:spPr/>
    </dgm:pt>
    <dgm:pt modelId="{1F3AF7D8-8501-412D-BFAB-D123B1EB8BC4}" type="pres">
      <dgm:prSet presAssocID="{9E144373-1F8E-4473-BE94-3658FF44D331}" presName="parTxOnly" presStyleLbl="node1" presStyleIdx="1" presStyleCnt="3" custScaleY="70041">
        <dgm:presLayoutVars>
          <dgm:chMax val="0"/>
          <dgm:chPref val="0"/>
          <dgm:bulletEnabled val="1"/>
        </dgm:presLayoutVars>
      </dgm:prSet>
      <dgm:spPr/>
    </dgm:pt>
    <dgm:pt modelId="{F31B9A93-8FCB-4A9E-9F6C-B4E06355DD82}" type="pres">
      <dgm:prSet presAssocID="{D5D07872-B8DB-41F8-8BB9-0A6AE65995C8}" presName="parTxOnlySpace" presStyleCnt="0"/>
      <dgm:spPr/>
    </dgm:pt>
    <dgm:pt modelId="{EAE46A07-3195-4014-82D0-96521095A250}" type="pres">
      <dgm:prSet presAssocID="{EEFDF721-1423-4552-A738-9FF794CA178E}" presName="parTxOnly" presStyleLbl="node1" presStyleIdx="2" presStyleCnt="3" custScaleY="70041" custLinFactNeighborY="-873">
        <dgm:presLayoutVars>
          <dgm:chMax val="0"/>
          <dgm:chPref val="0"/>
          <dgm:bulletEnabled val="1"/>
        </dgm:presLayoutVars>
      </dgm:prSet>
      <dgm:spPr/>
    </dgm:pt>
  </dgm:ptLst>
  <dgm:cxnLst>
    <dgm:cxn modelId="{9EA61D42-8443-46E9-8BCE-43CD53E16439}" type="presOf" srcId="{9E144373-1F8E-4473-BE94-3658FF44D331}" destId="{1F3AF7D8-8501-412D-BFAB-D123B1EB8BC4}" srcOrd="0" destOrd="0" presId="urn:microsoft.com/office/officeart/2005/8/layout/chevron1"/>
    <dgm:cxn modelId="{E998E062-04EC-4C68-9701-3DC3C0298D80}" srcId="{B1B904EB-9EAC-4015-9C89-5C9D55CD437F}" destId="{B95C2C3F-420F-4CC6-8C3B-0D3224BDF048}" srcOrd="0" destOrd="0" parTransId="{64799725-6BBB-43C1-8E1E-10C8E8CF5BDE}" sibTransId="{C4F1C7CF-CED7-4BB2-942E-184B51A1DB62}"/>
    <dgm:cxn modelId="{EC0F1588-003F-4C86-9A55-81860021D63E}" type="presOf" srcId="{EEFDF721-1423-4552-A738-9FF794CA178E}" destId="{EAE46A07-3195-4014-82D0-96521095A250}" srcOrd="0" destOrd="0" presId="urn:microsoft.com/office/officeart/2005/8/layout/chevron1"/>
    <dgm:cxn modelId="{F39C9DB6-6FF4-4E96-895C-82A2511E11C2}" srcId="{B1B904EB-9EAC-4015-9C89-5C9D55CD437F}" destId="{EEFDF721-1423-4552-A738-9FF794CA178E}" srcOrd="2" destOrd="0" parTransId="{1906D8D6-B5E1-4B55-9FB8-EFD53583DB1C}" sibTransId="{3434500F-DF9F-40FE-A164-1F66B6EDE6BE}"/>
    <dgm:cxn modelId="{FD2351B9-6E12-4203-A9A1-03C339FD04BF}" srcId="{B1B904EB-9EAC-4015-9C89-5C9D55CD437F}" destId="{9E144373-1F8E-4473-BE94-3658FF44D331}" srcOrd="1" destOrd="0" parTransId="{4EFE7529-F8D4-45CF-AC68-51927255BA8D}" sibTransId="{D5D07872-B8DB-41F8-8BB9-0A6AE65995C8}"/>
    <dgm:cxn modelId="{15A674F4-DF4E-4F7D-85FB-414AC08AB528}" type="presOf" srcId="{B95C2C3F-420F-4CC6-8C3B-0D3224BDF048}" destId="{774D5853-F81B-473C-8A5B-FAE43CF5C32E}" srcOrd="0" destOrd="0" presId="urn:microsoft.com/office/officeart/2005/8/layout/chevron1"/>
    <dgm:cxn modelId="{B24748FE-6703-41B5-B636-6536AD1CD7E0}" type="presOf" srcId="{B1B904EB-9EAC-4015-9C89-5C9D55CD437F}" destId="{9CC8912C-98FD-4AA7-921C-3441DDC937F6}" srcOrd="0" destOrd="0" presId="urn:microsoft.com/office/officeart/2005/8/layout/chevron1"/>
    <dgm:cxn modelId="{421C8080-12D8-4A40-A3DA-CB85D2D0280D}" type="presParOf" srcId="{9CC8912C-98FD-4AA7-921C-3441DDC937F6}" destId="{774D5853-F81B-473C-8A5B-FAE43CF5C32E}" srcOrd="0" destOrd="0" presId="urn:microsoft.com/office/officeart/2005/8/layout/chevron1"/>
    <dgm:cxn modelId="{572B34A4-EC58-407D-97EE-38E2698D9B01}" type="presParOf" srcId="{9CC8912C-98FD-4AA7-921C-3441DDC937F6}" destId="{28B3C443-5532-4FBB-A54C-D72D62C8A899}" srcOrd="1" destOrd="0" presId="urn:microsoft.com/office/officeart/2005/8/layout/chevron1"/>
    <dgm:cxn modelId="{A6A7BD9A-B95D-4AE1-8E2C-66262BAF71D6}" type="presParOf" srcId="{9CC8912C-98FD-4AA7-921C-3441DDC937F6}" destId="{1F3AF7D8-8501-412D-BFAB-D123B1EB8BC4}" srcOrd="2" destOrd="0" presId="urn:microsoft.com/office/officeart/2005/8/layout/chevron1"/>
    <dgm:cxn modelId="{5E630E62-7476-4D61-9917-A488EF714559}" type="presParOf" srcId="{9CC8912C-98FD-4AA7-921C-3441DDC937F6}" destId="{F31B9A93-8FCB-4A9E-9F6C-B4E06355DD82}" srcOrd="3" destOrd="0" presId="urn:microsoft.com/office/officeart/2005/8/layout/chevron1"/>
    <dgm:cxn modelId="{67BB3CCC-CABE-47A5-90A3-43C478ABC502}" type="presParOf" srcId="{9CC8912C-98FD-4AA7-921C-3441DDC937F6}" destId="{EAE46A07-3195-4014-82D0-96521095A250}" srcOrd="4" destOrd="0" presId="urn:microsoft.com/office/officeart/2005/8/layout/chevron1"/>
  </dgm:cxnLst>
  <dgm:bg>
    <a:noFill/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8CFF07F1-61D4-4C0F-8F8B-3F81355DA568}" type="doc">
      <dgm:prSet loTypeId="urn:microsoft.com/office/officeart/2005/8/layout/chevron2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GB"/>
        </a:p>
      </dgm:t>
    </dgm:pt>
    <dgm:pt modelId="{554BA3A8-6B87-4D02-B127-A28FB2346798}">
      <dgm:prSet phldrT="[Text]" custT="1"/>
      <dgm:spPr>
        <a:solidFill>
          <a:srgbClr val="0055A5"/>
        </a:solidFill>
        <a:ln w="19050">
          <a:solidFill>
            <a:srgbClr val="0055A5"/>
          </a:solidFill>
        </a:ln>
      </dgm:spPr>
      <dgm:t>
        <a:bodyPr/>
        <a:lstStyle/>
        <a:p>
          <a:pPr>
            <a:lnSpc>
              <a:spcPct val="100000"/>
            </a:lnSpc>
            <a:spcBef>
              <a:spcPts val="0"/>
            </a:spcBef>
            <a:spcAft>
              <a:spcPts val="0"/>
            </a:spcAft>
          </a:pPr>
          <a:endParaRPr lang="en-US" sz="2000" b="1" dirty="0">
            <a:solidFill>
              <a:srgbClr val="FFFFFF"/>
            </a:solidFill>
            <a:latin typeface="Verdana" panose="020B0604030504040204" pitchFamily="34" charset="0"/>
            <a:ea typeface="Verdana" panose="020B0604030504040204" pitchFamily="34" charset="0"/>
          </a:endParaRPr>
        </a:p>
        <a:p>
          <a:pPr>
            <a:lnSpc>
              <a:spcPct val="100000"/>
            </a:lnSpc>
            <a:spcBef>
              <a:spcPts val="0"/>
            </a:spcBef>
            <a:spcAft>
              <a:spcPts val="0"/>
            </a:spcAft>
          </a:pPr>
          <a:r>
            <a:rPr lang="en-US" sz="2000" b="1" dirty="0">
              <a:solidFill>
                <a:srgbClr val="FFFFFF"/>
              </a:solidFill>
              <a:latin typeface="Verdana" panose="020B0604030504040204" pitchFamily="34" charset="0"/>
              <a:ea typeface="Verdana" panose="020B0604030504040204" pitchFamily="34" charset="0"/>
            </a:rPr>
            <a:t>Module</a:t>
          </a:r>
        </a:p>
        <a:p>
          <a:pPr>
            <a:lnSpc>
              <a:spcPct val="100000"/>
            </a:lnSpc>
            <a:spcBef>
              <a:spcPts val="0"/>
            </a:spcBef>
            <a:spcAft>
              <a:spcPts val="0"/>
            </a:spcAft>
          </a:pPr>
          <a:r>
            <a:rPr lang="en-US" sz="2000" b="1" dirty="0">
              <a:solidFill>
                <a:srgbClr val="FFFFFF"/>
              </a:solidFill>
              <a:latin typeface="Verdana" panose="020B0604030504040204" pitchFamily="34" charset="0"/>
              <a:ea typeface="Verdana" panose="020B0604030504040204" pitchFamily="34" charset="0"/>
            </a:rPr>
            <a:t>1</a:t>
          </a:r>
          <a:endParaRPr lang="en-GB" sz="2000" b="1" dirty="0">
            <a:solidFill>
              <a:srgbClr val="FFFFFF"/>
            </a:solidFill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46B6B91F-7A6B-4D46-B25E-A2ED03EFF9A3}" type="parTrans" cxnId="{025D1EAF-0CDD-4E03-8A93-2B587F16AAA2}">
      <dgm:prSet/>
      <dgm:spPr/>
      <dgm:t>
        <a:bodyPr/>
        <a:lstStyle/>
        <a:p>
          <a:endParaRPr lang="en-GB" sz="2000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60FDB8E5-5F6E-4515-91ED-952A0AFF8162}" type="sibTrans" cxnId="{025D1EAF-0CDD-4E03-8A93-2B587F16AAA2}">
      <dgm:prSet/>
      <dgm:spPr/>
      <dgm:t>
        <a:bodyPr/>
        <a:lstStyle/>
        <a:p>
          <a:endParaRPr lang="en-GB" sz="2000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28363B7B-CF14-462F-8500-D8A86D28F98A}">
      <dgm:prSet phldrT="[Text]" custT="1"/>
      <dgm:spPr>
        <a:ln>
          <a:noFill/>
        </a:ln>
      </dgm:spPr>
      <dgm:t>
        <a:bodyPr/>
        <a:lstStyle/>
        <a:p>
          <a:pPr marL="0" indent="0">
            <a:buNone/>
          </a:pPr>
          <a:r>
            <a:rPr lang="en-US" sz="2000" b="1" dirty="0">
              <a:latin typeface="Verdana" panose="020B0604030504040204" pitchFamily="34" charset="0"/>
              <a:ea typeface="Verdana" panose="020B0604030504040204" pitchFamily="34" charset="0"/>
            </a:rPr>
            <a:t>Overview of UN Peacekeeping </a:t>
          </a:r>
          <a:endParaRPr lang="en-GB" sz="2000" b="1" dirty="0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12C97D5A-6B98-430D-BAFF-C33E31FFF63F}" type="parTrans" cxnId="{01662685-F6CA-4BA8-A67D-91FA75A94335}">
      <dgm:prSet/>
      <dgm:spPr/>
      <dgm:t>
        <a:bodyPr/>
        <a:lstStyle/>
        <a:p>
          <a:endParaRPr lang="en-GB" sz="2000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E3077A1B-7557-4482-BFD5-DC8DDB7C8065}" type="sibTrans" cxnId="{01662685-F6CA-4BA8-A67D-91FA75A94335}">
      <dgm:prSet/>
      <dgm:spPr/>
      <dgm:t>
        <a:bodyPr/>
        <a:lstStyle/>
        <a:p>
          <a:endParaRPr lang="en-GB" sz="2000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471EE7F6-867F-468E-93DC-A9E06F9DED6C}">
      <dgm:prSet phldrT="[Text]" custT="1"/>
      <dgm:spPr>
        <a:ln>
          <a:noFill/>
        </a:ln>
      </dgm:spPr>
      <dgm:t>
        <a:bodyPr/>
        <a:lstStyle/>
        <a:p>
          <a:pPr marL="0" indent="0" rtl="0">
            <a:buFont typeface="Verdana" panose="020B0604030504040204" pitchFamily="34" charset="0"/>
            <a:buNone/>
          </a:pPr>
          <a:r>
            <a:rPr lang="en-US" sz="2000" u="none" dirty="0">
              <a:latin typeface="Verdana"/>
              <a:ea typeface="Verdana"/>
            </a:rPr>
            <a:t>The purpose is</a:t>
          </a:r>
          <a:r>
            <a:rPr lang="en-US" sz="2000" dirty="0">
              <a:latin typeface="Verdana"/>
              <a:ea typeface="Verdana"/>
            </a:rPr>
            <a:t> to explain the foundation for UN peacekeeping at a strategic and political level</a:t>
          </a:r>
          <a:endParaRPr lang="en-GB" sz="2000" dirty="0">
            <a:latin typeface="Verdana"/>
            <a:ea typeface="Verdana"/>
          </a:endParaRPr>
        </a:p>
      </dgm:t>
    </dgm:pt>
    <dgm:pt modelId="{82E9FF48-7104-4936-8508-533F52C67245}" type="parTrans" cxnId="{845A4F4B-3688-4193-A008-C649F8328A24}">
      <dgm:prSet/>
      <dgm:spPr/>
      <dgm:t>
        <a:bodyPr/>
        <a:lstStyle/>
        <a:p>
          <a:endParaRPr lang="en-GB" sz="2000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F6B2EBFC-C5A4-4C14-98D2-390669FC7055}" type="sibTrans" cxnId="{845A4F4B-3688-4193-A008-C649F8328A24}">
      <dgm:prSet/>
      <dgm:spPr/>
      <dgm:t>
        <a:bodyPr/>
        <a:lstStyle/>
        <a:p>
          <a:endParaRPr lang="en-GB" sz="2000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F2683A6B-721B-4D50-BC80-982124F01B84}">
      <dgm:prSet phldrT="[Text]" custT="1"/>
      <dgm:spPr>
        <a:solidFill>
          <a:srgbClr val="0055A5"/>
        </a:solidFill>
        <a:ln w="19050">
          <a:solidFill>
            <a:srgbClr val="0055A5"/>
          </a:solidFill>
        </a:ln>
      </dgm:spPr>
      <dgm:t>
        <a:bodyPr/>
        <a:lstStyle/>
        <a:p>
          <a:pPr>
            <a:lnSpc>
              <a:spcPct val="100000"/>
            </a:lnSpc>
            <a:spcBef>
              <a:spcPts val="600"/>
            </a:spcBef>
            <a:spcAft>
              <a:spcPts val="600"/>
            </a:spcAft>
          </a:pPr>
          <a:endParaRPr lang="en-US" sz="2000" b="1" dirty="0">
            <a:solidFill>
              <a:srgbClr val="FFFFFF"/>
            </a:solidFill>
            <a:latin typeface="Verdana" panose="020B0604030504040204" pitchFamily="34" charset="0"/>
            <a:ea typeface="Verdana" panose="020B0604030504040204" pitchFamily="34" charset="0"/>
          </a:endParaRPr>
        </a:p>
        <a:p>
          <a:pPr>
            <a:lnSpc>
              <a:spcPct val="100000"/>
            </a:lnSpc>
            <a:spcBef>
              <a:spcPts val="0"/>
            </a:spcBef>
            <a:spcAft>
              <a:spcPts val="0"/>
            </a:spcAft>
          </a:pPr>
          <a:r>
            <a:rPr lang="en-US" sz="2000" b="1" dirty="0">
              <a:solidFill>
                <a:srgbClr val="FFFFFF"/>
              </a:solidFill>
              <a:latin typeface="Verdana" panose="020B0604030504040204" pitchFamily="34" charset="0"/>
              <a:ea typeface="Verdana" panose="020B0604030504040204" pitchFamily="34" charset="0"/>
            </a:rPr>
            <a:t>Module </a:t>
          </a:r>
        </a:p>
        <a:p>
          <a:pPr>
            <a:lnSpc>
              <a:spcPct val="100000"/>
            </a:lnSpc>
            <a:spcBef>
              <a:spcPts val="0"/>
            </a:spcBef>
            <a:spcAft>
              <a:spcPts val="0"/>
            </a:spcAft>
          </a:pPr>
          <a:r>
            <a:rPr lang="en-US" sz="2000" b="1" dirty="0">
              <a:solidFill>
                <a:srgbClr val="FFFFFF"/>
              </a:solidFill>
              <a:latin typeface="Verdana" panose="020B0604030504040204" pitchFamily="34" charset="0"/>
              <a:ea typeface="Verdana" panose="020B0604030504040204" pitchFamily="34" charset="0"/>
            </a:rPr>
            <a:t>2</a:t>
          </a:r>
          <a:endParaRPr lang="en-GB" sz="2000" b="1" dirty="0">
            <a:solidFill>
              <a:srgbClr val="FFFFFF"/>
            </a:solidFill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5D3D5336-E9AF-44E7-A05E-B1F269335C86}" type="parTrans" cxnId="{3D0FC3EB-9DBD-4BE8-8022-E2A7C9D77355}">
      <dgm:prSet/>
      <dgm:spPr/>
      <dgm:t>
        <a:bodyPr/>
        <a:lstStyle/>
        <a:p>
          <a:endParaRPr lang="en-GB" sz="2000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2DEEA31E-97D6-4448-8F07-4A21B3D4E505}" type="sibTrans" cxnId="{3D0FC3EB-9DBD-4BE8-8022-E2A7C9D77355}">
      <dgm:prSet/>
      <dgm:spPr/>
      <dgm:t>
        <a:bodyPr/>
        <a:lstStyle/>
        <a:p>
          <a:endParaRPr lang="en-GB" sz="2000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ED35F608-5808-43EC-BD83-D253C187BC78}">
      <dgm:prSet phldrT="[Text]" custT="1"/>
      <dgm:spPr>
        <a:ln>
          <a:noFill/>
        </a:ln>
      </dgm:spPr>
      <dgm:t>
        <a:bodyPr/>
        <a:lstStyle/>
        <a:p>
          <a:pPr marL="0" indent="0">
            <a:buNone/>
          </a:pPr>
          <a:r>
            <a:rPr lang="en-US" sz="2000" b="1" dirty="0">
              <a:latin typeface="Verdana" panose="020B0604030504040204" pitchFamily="34" charset="0"/>
              <a:ea typeface="Verdana" panose="020B0604030504040204" pitchFamily="34" charset="0"/>
            </a:rPr>
            <a:t>Mandates and Priorities</a:t>
          </a:r>
          <a:endParaRPr lang="en-GB" sz="2000" b="1" dirty="0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CDB70F5C-F327-4A5F-B9D8-FCDDE9279C64}" type="parTrans" cxnId="{019B816D-D0A6-46B1-B963-0881B5D7C633}">
      <dgm:prSet/>
      <dgm:spPr/>
      <dgm:t>
        <a:bodyPr/>
        <a:lstStyle/>
        <a:p>
          <a:endParaRPr lang="en-GB" sz="2000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90D5C4CF-F583-4AF8-8FA1-888499A4EBC2}" type="sibTrans" cxnId="{019B816D-D0A6-46B1-B963-0881B5D7C633}">
      <dgm:prSet/>
      <dgm:spPr/>
      <dgm:t>
        <a:bodyPr/>
        <a:lstStyle/>
        <a:p>
          <a:endParaRPr lang="en-GB" sz="2000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D07FC39E-1024-40DB-A58A-9CB126C143DD}">
      <dgm:prSet phldrT="[Text]" custT="1"/>
      <dgm:spPr>
        <a:ln>
          <a:noFill/>
        </a:ln>
      </dgm:spPr>
      <dgm:t>
        <a:bodyPr/>
        <a:lstStyle/>
        <a:p>
          <a:pPr marL="0" indent="0">
            <a:buFont typeface="Verdana" panose="020B0604030504040204" pitchFamily="34" charset="0"/>
            <a:buNone/>
          </a:pPr>
          <a:r>
            <a:rPr lang="en-US" sz="2000" dirty="0">
              <a:latin typeface="Verdana"/>
              <a:ea typeface="Verdana"/>
            </a:rPr>
            <a:t>The purpose is to establish the frameworks for collective mandated actions in field missions</a:t>
          </a:r>
          <a:endParaRPr lang="en-GB" sz="2000" dirty="0">
            <a:latin typeface="Verdana"/>
            <a:ea typeface="Verdana"/>
          </a:endParaRPr>
        </a:p>
      </dgm:t>
    </dgm:pt>
    <dgm:pt modelId="{3F4E8AD1-6E34-4B4C-8B0F-6F58294FD3D4}" type="parTrans" cxnId="{95BB6348-B8A3-46B2-95FF-1836AFDD551F}">
      <dgm:prSet/>
      <dgm:spPr/>
      <dgm:t>
        <a:bodyPr/>
        <a:lstStyle/>
        <a:p>
          <a:endParaRPr lang="en-GB" sz="2000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7999461A-4968-42F8-8DF7-AB2F767C05AC}" type="sibTrans" cxnId="{95BB6348-B8A3-46B2-95FF-1836AFDD551F}">
      <dgm:prSet/>
      <dgm:spPr/>
      <dgm:t>
        <a:bodyPr/>
        <a:lstStyle/>
        <a:p>
          <a:endParaRPr lang="en-GB" sz="2000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CCE43D84-E179-4A22-B129-F85240300B7B}">
      <dgm:prSet phldrT="[Text]" custT="1"/>
      <dgm:spPr>
        <a:solidFill>
          <a:srgbClr val="0055A5"/>
        </a:solidFill>
        <a:ln w="19050">
          <a:solidFill>
            <a:srgbClr val="0055A5"/>
          </a:solidFill>
        </a:ln>
      </dgm:spPr>
      <dgm:t>
        <a:bodyPr/>
        <a:lstStyle/>
        <a:p>
          <a:pPr>
            <a:lnSpc>
              <a:spcPct val="100000"/>
            </a:lnSpc>
            <a:spcBef>
              <a:spcPts val="600"/>
            </a:spcBef>
            <a:spcAft>
              <a:spcPts val="600"/>
            </a:spcAft>
          </a:pPr>
          <a:endParaRPr lang="en-US" sz="2000" b="1" dirty="0">
            <a:solidFill>
              <a:srgbClr val="FFFFFF"/>
            </a:solidFill>
            <a:latin typeface="Verdana" panose="020B0604030504040204" pitchFamily="34" charset="0"/>
            <a:ea typeface="Verdana" panose="020B0604030504040204" pitchFamily="34" charset="0"/>
          </a:endParaRPr>
        </a:p>
        <a:p>
          <a:pPr>
            <a:lnSpc>
              <a:spcPct val="100000"/>
            </a:lnSpc>
            <a:spcBef>
              <a:spcPts val="0"/>
            </a:spcBef>
            <a:spcAft>
              <a:spcPts val="0"/>
            </a:spcAft>
          </a:pPr>
          <a:r>
            <a:rPr lang="en-US" sz="2000" b="1" dirty="0">
              <a:solidFill>
                <a:srgbClr val="FFFFFF"/>
              </a:solidFill>
              <a:latin typeface="Verdana" panose="020B0604030504040204" pitchFamily="34" charset="0"/>
              <a:ea typeface="Verdana" panose="020B0604030504040204" pitchFamily="34" charset="0"/>
            </a:rPr>
            <a:t>Module </a:t>
          </a:r>
        </a:p>
        <a:p>
          <a:pPr>
            <a:lnSpc>
              <a:spcPct val="100000"/>
            </a:lnSpc>
            <a:spcBef>
              <a:spcPts val="0"/>
            </a:spcBef>
            <a:spcAft>
              <a:spcPts val="0"/>
            </a:spcAft>
          </a:pPr>
          <a:r>
            <a:rPr lang="en-US" sz="2000" b="1" dirty="0">
              <a:solidFill>
                <a:srgbClr val="FFFFFF"/>
              </a:solidFill>
              <a:latin typeface="Verdana" panose="020B0604030504040204" pitchFamily="34" charset="0"/>
              <a:ea typeface="Verdana" panose="020B0604030504040204" pitchFamily="34" charset="0"/>
            </a:rPr>
            <a:t>3</a:t>
          </a:r>
          <a:endParaRPr lang="en-GB" sz="2000" b="1" dirty="0">
            <a:solidFill>
              <a:srgbClr val="FFFFFF"/>
            </a:solidFill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ED7F53E8-13EA-4180-89FA-F65FBC9F26F6}" type="parTrans" cxnId="{28652FDC-E7E0-4003-99A9-2BF2FD167AB7}">
      <dgm:prSet/>
      <dgm:spPr/>
      <dgm:t>
        <a:bodyPr/>
        <a:lstStyle/>
        <a:p>
          <a:endParaRPr lang="en-GB" sz="2000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9E0BD9F9-4A1C-490C-AD71-2867774AB1CA}" type="sibTrans" cxnId="{28652FDC-E7E0-4003-99A9-2BF2FD167AB7}">
      <dgm:prSet/>
      <dgm:spPr/>
      <dgm:t>
        <a:bodyPr/>
        <a:lstStyle/>
        <a:p>
          <a:endParaRPr lang="en-GB" sz="2000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FA6CBE30-BC63-411B-A89A-4A139DA2C59F}">
      <dgm:prSet phldrT="[Text]" custT="1"/>
      <dgm:spPr>
        <a:ln>
          <a:noFill/>
        </a:ln>
      </dgm:spPr>
      <dgm:t>
        <a:bodyPr/>
        <a:lstStyle/>
        <a:p>
          <a:pPr marL="0" indent="0">
            <a:buNone/>
          </a:pPr>
          <a:r>
            <a:rPr lang="en-US" sz="2000" b="1" dirty="0">
              <a:latin typeface="Verdana" panose="020B0604030504040204" pitchFamily="34" charset="0"/>
              <a:ea typeface="Verdana" panose="020B0604030504040204" pitchFamily="34" charset="0"/>
            </a:rPr>
            <a:t>Individual Peacekeeper</a:t>
          </a:r>
          <a:endParaRPr lang="en-GB" sz="2000" b="1" dirty="0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24CC9B73-C773-4644-ADA3-255D137CDEB7}" type="parTrans" cxnId="{7AF3F033-B5DB-46D7-A7CA-7DC7BE37B10C}">
      <dgm:prSet/>
      <dgm:spPr/>
      <dgm:t>
        <a:bodyPr/>
        <a:lstStyle/>
        <a:p>
          <a:endParaRPr lang="en-GB" sz="2000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7D932932-E17F-4C66-97F5-53CCA77B72CC}" type="sibTrans" cxnId="{7AF3F033-B5DB-46D7-A7CA-7DC7BE37B10C}">
      <dgm:prSet/>
      <dgm:spPr/>
      <dgm:t>
        <a:bodyPr/>
        <a:lstStyle/>
        <a:p>
          <a:endParaRPr lang="en-GB" sz="2000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7EDB7734-71FE-436D-AF3C-84184AE6B1AB}">
      <dgm:prSet phldrT="[Text]" custT="1"/>
      <dgm:spPr>
        <a:ln>
          <a:noFill/>
        </a:ln>
      </dgm:spPr>
      <dgm:t>
        <a:bodyPr/>
        <a:lstStyle/>
        <a:p>
          <a:pPr marL="0" indent="0">
            <a:buFont typeface="Verdana" panose="020B0604030504040204" pitchFamily="34" charset="0"/>
            <a:buNone/>
          </a:pPr>
          <a:r>
            <a:rPr lang="en-US" sz="2000" dirty="0">
              <a:latin typeface="Verdana" panose="020B0604030504040204" pitchFamily="34" charset="0"/>
              <a:ea typeface="Verdana" panose="020B0604030504040204" pitchFamily="34" charset="0"/>
            </a:rPr>
            <a:t>The purpose is to support individual peacekeepers in their deployed roles and functions</a:t>
          </a:r>
          <a:endParaRPr lang="en-GB" sz="2000" dirty="0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CD57FBFB-08AD-4A96-963B-E0E6C61B8FAB}" type="parTrans" cxnId="{E10457F7-8306-4F75-BE39-211FD5072D3E}">
      <dgm:prSet/>
      <dgm:spPr/>
      <dgm:t>
        <a:bodyPr/>
        <a:lstStyle/>
        <a:p>
          <a:endParaRPr lang="en-GB" sz="2000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21C9F081-0975-427A-8C86-5D7C33F40D74}" type="sibTrans" cxnId="{E10457F7-8306-4F75-BE39-211FD5072D3E}">
      <dgm:prSet/>
      <dgm:spPr/>
      <dgm:t>
        <a:bodyPr/>
        <a:lstStyle/>
        <a:p>
          <a:endParaRPr lang="en-GB" sz="2000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38ED2376-8BE8-46F9-BB84-F3A37D49C72D}" type="pres">
      <dgm:prSet presAssocID="{8CFF07F1-61D4-4C0F-8F8B-3F81355DA568}" presName="linearFlow" presStyleCnt="0">
        <dgm:presLayoutVars>
          <dgm:dir/>
          <dgm:animLvl val="lvl"/>
          <dgm:resizeHandles val="exact"/>
        </dgm:presLayoutVars>
      </dgm:prSet>
      <dgm:spPr/>
    </dgm:pt>
    <dgm:pt modelId="{614862F5-33D1-4C16-AEF3-3115B39FD28C}" type="pres">
      <dgm:prSet presAssocID="{554BA3A8-6B87-4D02-B127-A28FB2346798}" presName="composite" presStyleCnt="0"/>
      <dgm:spPr/>
    </dgm:pt>
    <dgm:pt modelId="{5DA85936-3223-432D-B195-55C4B31D86C1}" type="pres">
      <dgm:prSet presAssocID="{554BA3A8-6B87-4D02-B127-A28FB2346798}" presName="parentText" presStyleLbl="alignNode1" presStyleIdx="0" presStyleCnt="3">
        <dgm:presLayoutVars>
          <dgm:chMax val="1"/>
          <dgm:bulletEnabled val="1"/>
        </dgm:presLayoutVars>
      </dgm:prSet>
      <dgm:spPr/>
    </dgm:pt>
    <dgm:pt modelId="{8F875A38-28B7-4A9C-82B0-CE97B836ADAE}" type="pres">
      <dgm:prSet presAssocID="{554BA3A8-6B87-4D02-B127-A28FB2346798}" presName="descendantText" presStyleLbl="alignAcc1" presStyleIdx="0" presStyleCnt="3" custLinFactNeighborX="65" custLinFactNeighborY="-38647">
        <dgm:presLayoutVars>
          <dgm:bulletEnabled val="1"/>
        </dgm:presLayoutVars>
      </dgm:prSet>
      <dgm:spPr/>
    </dgm:pt>
    <dgm:pt modelId="{E1A3C0AD-0E56-4E47-A8DF-A1AF514A019F}" type="pres">
      <dgm:prSet presAssocID="{60FDB8E5-5F6E-4515-91ED-952A0AFF8162}" presName="sp" presStyleCnt="0"/>
      <dgm:spPr/>
    </dgm:pt>
    <dgm:pt modelId="{C07AA7DD-2517-4D76-B583-48AC5E360FC9}" type="pres">
      <dgm:prSet presAssocID="{F2683A6B-721B-4D50-BC80-982124F01B84}" presName="composite" presStyleCnt="0"/>
      <dgm:spPr/>
    </dgm:pt>
    <dgm:pt modelId="{509B0EB3-6EB7-4F37-9398-16D7322DA587}" type="pres">
      <dgm:prSet presAssocID="{F2683A6B-721B-4D50-BC80-982124F01B84}" presName="parentText" presStyleLbl="alignNode1" presStyleIdx="1" presStyleCnt="3">
        <dgm:presLayoutVars>
          <dgm:chMax val="1"/>
          <dgm:bulletEnabled val="1"/>
        </dgm:presLayoutVars>
      </dgm:prSet>
      <dgm:spPr/>
    </dgm:pt>
    <dgm:pt modelId="{A5AAB7F1-238E-439A-9B0D-5AC8B85F8071}" type="pres">
      <dgm:prSet presAssocID="{F2683A6B-721B-4D50-BC80-982124F01B84}" presName="descendantText" presStyleLbl="alignAcc1" presStyleIdx="1" presStyleCnt="3">
        <dgm:presLayoutVars>
          <dgm:bulletEnabled val="1"/>
        </dgm:presLayoutVars>
      </dgm:prSet>
      <dgm:spPr/>
    </dgm:pt>
    <dgm:pt modelId="{F0C66B19-FAB7-454E-A901-DB5472385C75}" type="pres">
      <dgm:prSet presAssocID="{2DEEA31E-97D6-4448-8F07-4A21B3D4E505}" presName="sp" presStyleCnt="0"/>
      <dgm:spPr/>
    </dgm:pt>
    <dgm:pt modelId="{3E8D5751-B74F-4BEF-AB6C-A6DC0668EAE9}" type="pres">
      <dgm:prSet presAssocID="{CCE43D84-E179-4A22-B129-F85240300B7B}" presName="composite" presStyleCnt="0"/>
      <dgm:spPr/>
    </dgm:pt>
    <dgm:pt modelId="{F62A2D7E-8648-4964-B35A-31A23A825B55}" type="pres">
      <dgm:prSet presAssocID="{CCE43D84-E179-4A22-B129-F85240300B7B}" presName="parentText" presStyleLbl="alignNode1" presStyleIdx="2" presStyleCnt="3">
        <dgm:presLayoutVars>
          <dgm:chMax val="1"/>
          <dgm:bulletEnabled val="1"/>
        </dgm:presLayoutVars>
      </dgm:prSet>
      <dgm:spPr/>
    </dgm:pt>
    <dgm:pt modelId="{259BBD3D-ACAF-4944-BB6F-6C5E68B20677}" type="pres">
      <dgm:prSet presAssocID="{CCE43D84-E179-4A22-B129-F85240300B7B}" presName="descendantText" presStyleLbl="alignAcc1" presStyleIdx="2" presStyleCnt="3">
        <dgm:presLayoutVars>
          <dgm:bulletEnabled val="1"/>
        </dgm:presLayoutVars>
      </dgm:prSet>
      <dgm:spPr/>
    </dgm:pt>
  </dgm:ptLst>
  <dgm:cxnLst>
    <dgm:cxn modelId="{1A153D0A-2E6F-4DF6-B5A0-F00436D55431}" type="presOf" srcId="{8CFF07F1-61D4-4C0F-8F8B-3F81355DA568}" destId="{38ED2376-8BE8-46F9-BB84-F3A37D49C72D}" srcOrd="0" destOrd="0" presId="urn:microsoft.com/office/officeart/2005/8/layout/chevron2"/>
    <dgm:cxn modelId="{8EB3F914-3395-45CB-8038-3339F1C63BA7}" type="presOf" srcId="{F2683A6B-721B-4D50-BC80-982124F01B84}" destId="{509B0EB3-6EB7-4F37-9398-16D7322DA587}" srcOrd="0" destOrd="0" presId="urn:microsoft.com/office/officeart/2005/8/layout/chevron2"/>
    <dgm:cxn modelId="{7AF3F033-B5DB-46D7-A7CA-7DC7BE37B10C}" srcId="{CCE43D84-E179-4A22-B129-F85240300B7B}" destId="{FA6CBE30-BC63-411B-A89A-4A139DA2C59F}" srcOrd="0" destOrd="0" parTransId="{24CC9B73-C773-4644-ADA3-255D137CDEB7}" sibTransId="{7D932932-E17F-4C66-97F5-53CCA77B72CC}"/>
    <dgm:cxn modelId="{AB42DB39-7A9A-4870-BF69-3997F7EACDEE}" type="presOf" srcId="{471EE7F6-867F-468E-93DC-A9E06F9DED6C}" destId="{8F875A38-28B7-4A9C-82B0-CE97B836ADAE}" srcOrd="0" destOrd="1" presId="urn:microsoft.com/office/officeart/2005/8/layout/chevron2"/>
    <dgm:cxn modelId="{D3173863-8441-4F2D-958B-205DD3438A65}" type="presOf" srcId="{28363B7B-CF14-462F-8500-D8A86D28F98A}" destId="{8F875A38-28B7-4A9C-82B0-CE97B836ADAE}" srcOrd="0" destOrd="0" presId="urn:microsoft.com/office/officeart/2005/8/layout/chevron2"/>
    <dgm:cxn modelId="{95BB6348-B8A3-46B2-95FF-1836AFDD551F}" srcId="{F2683A6B-721B-4D50-BC80-982124F01B84}" destId="{D07FC39E-1024-40DB-A58A-9CB126C143DD}" srcOrd="1" destOrd="0" parTransId="{3F4E8AD1-6E34-4B4C-8B0F-6F58294FD3D4}" sibTransId="{7999461A-4968-42F8-8DF7-AB2F767C05AC}"/>
    <dgm:cxn modelId="{845A4F4B-3688-4193-A008-C649F8328A24}" srcId="{554BA3A8-6B87-4D02-B127-A28FB2346798}" destId="{471EE7F6-867F-468E-93DC-A9E06F9DED6C}" srcOrd="1" destOrd="0" parTransId="{82E9FF48-7104-4936-8508-533F52C67245}" sibTransId="{F6B2EBFC-C5A4-4C14-98D2-390669FC7055}"/>
    <dgm:cxn modelId="{019B816D-D0A6-46B1-B963-0881B5D7C633}" srcId="{F2683A6B-721B-4D50-BC80-982124F01B84}" destId="{ED35F608-5808-43EC-BD83-D253C187BC78}" srcOrd="0" destOrd="0" parTransId="{CDB70F5C-F327-4A5F-B9D8-FCDDE9279C64}" sibTransId="{90D5C4CF-F583-4AF8-8FA1-888499A4EBC2}"/>
    <dgm:cxn modelId="{01662685-F6CA-4BA8-A67D-91FA75A94335}" srcId="{554BA3A8-6B87-4D02-B127-A28FB2346798}" destId="{28363B7B-CF14-462F-8500-D8A86D28F98A}" srcOrd="0" destOrd="0" parTransId="{12C97D5A-6B98-430D-BAFF-C33E31FFF63F}" sibTransId="{E3077A1B-7557-4482-BFD5-DC8DDB7C8065}"/>
    <dgm:cxn modelId="{D5DDA7A0-DC67-4885-9AF1-27C9D2026BA0}" type="presOf" srcId="{7EDB7734-71FE-436D-AF3C-84184AE6B1AB}" destId="{259BBD3D-ACAF-4944-BB6F-6C5E68B20677}" srcOrd="0" destOrd="1" presId="urn:microsoft.com/office/officeart/2005/8/layout/chevron2"/>
    <dgm:cxn modelId="{7B3A64A5-A219-4A90-8EA7-7AAEFA4C2499}" type="presOf" srcId="{CCE43D84-E179-4A22-B129-F85240300B7B}" destId="{F62A2D7E-8648-4964-B35A-31A23A825B55}" srcOrd="0" destOrd="0" presId="urn:microsoft.com/office/officeart/2005/8/layout/chevron2"/>
    <dgm:cxn modelId="{025D1EAF-0CDD-4E03-8A93-2B587F16AAA2}" srcId="{8CFF07F1-61D4-4C0F-8F8B-3F81355DA568}" destId="{554BA3A8-6B87-4D02-B127-A28FB2346798}" srcOrd="0" destOrd="0" parTransId="{46B6B91F-7A6B-4D46-B25E-A2ED03EFF9A3}" sibTransId="{60FDB8E5-5F6E-4515-91ED-952A0AFF8162}"/>
    <dgm:cxn modelId="{6F7D5ABB-E589-484C-A3EF-A1CF808D2388}" type="presOf" srcId="{554BA3A8-6B87-4D02-B127-A28FB2346798}" destId="{5DA85936-3223-432D-B195-55C4B31D86C1}" srcOrd="0" destOrd="0" presId="urn:microsoft.com/office/officeart/2005/8/layout/chevron2"/>
    <dgm:cxn modelId="{08E590CC-3A14-4F2E-A60B-4EED2778E432}" type="presOf" srcId="{ED35F608-5808-43EC-BD83-D253C187BC78}" destId="{A5AAB7F1-238E-439A-9B0D-5AC8B85F8071}" srcOrd="0" destOrd="0" presId="urn:microsoft.com/office/officeart/2005/8/layout/chevron2"/>
    <dgm:cxn modelId="{28652FDC-E7E0-4003-99A9-2BF2FD167AB7}" srcId="{8CFF07F1-61D4-4C0F-8F8B-3F81355DA568}" destId="{CCE43D84-E179-4A22-B129-F85240300B7B}" srcOrd="2" destOrd="0" parTransId="{ED7F53E8-13EA-4180-89FA-F65FBC9F26F6}" sibTransId="{9E0BD9F9-4A1C-490C-AD71-2867774AB1CA}"/>
    <dgm:cxn modelId="{3D0FC3EB-9DBD-4BE8-8022-E2A7C9D77355}" srcId="{8CFF07F1-61D4-4C0F-8F8B-3F81355DA568}" destId="{F2683A6B-721B-4D50-BC80-982124F01B84}" srcOrd="1" destOrd="0" parTransId="{5D3D5336-E9AF-44E7-A05E-B1F269335C86}" sibTransId="{2DEEA31E-97D6-4448-8F07-4A21B3D4E505}"/>
    <dgm:cxn modelId="{E10457F7-8306-4F75-BE39-211FD5072D3E}" srcId="{CCE43D84-E179-4A22-B129-F85240300B7B}" destId="{7EDB7734-71FE-436D-AF3C-84184AE6B1AB}" srcOrd="1" destOrd="0" parTransId="{CD57FBFB-08AD-4A96-963B-E0E6C61B8FAB}" sibTransId="{21C9F081-0975-427A-8C86-5D7C33F40D74}"/>
    <dgm:cxn modelId="{6F7986F9-D75E-4338-8B0E-D36F6914AF1B}" type="presOf" srcId="{FA6CBE30-BC63-411B-A89A-4A139DA2C59F}" destId="{259BBD3D-ACAF-4944-BB6F-6C5E68B20677}" srcOrd="0" destOrd="0" presId="urn:microsoft.com/office/officeart/2005/8/layout/chevron2"/>
    <dgm:cxn modelId="{D2D5A7FF-5C8F-4691-BAFF-28741658AC0C}" type="presOf" srcId="{D07FC39E-1024-40DB-A58A-9CB126C143DD}" destId="{A5AAB7F1-238E-439A-9B0D-5AC8B85F8071}" srcOrd="0" destOrd="1" presId="urn:microsoft.com/office/officeart/2005/8/layout/chevron2"/>
    <dgm:cxn modelId="{0AB4DC9E-476C-4BE0-A639-91E54A9EBEF5}" type="presParOf" srcId="{38ED2376-8BE8-46F9-BB84-F3A37D49C72D}" destId="{614862F5-33D1-4C16-AEF3-3115B39FD28C}" srcOrd="0" destOrd="0" presId="urn:microsoft.com/office/officeart/2005/8/layout/chevron2"/>
    <dgm:cxn modelId="{78DF2BE3-93C1-4120-BED1-28177634F75F}" type="presParOf" srcId="{614862F5-33D1-4C16-AEF3-3115B39FD28C}" destId="{5DA85936-3223-432D-B195-55C4B31D86C1}" srcOrd="0" destOrd="0" presId="urn:microsoft.com/office/officeart/2005/8/layout/chevron2"/>
    <dgm:cxn modelId="{4B350597-A37E-4B83-83E8-AEE00575FF00}" type="presParOf" srcId="{614862F5-33D1-4C16-AEF3-3115B39FD28C}" destId="{8F875A38-28B7-4A9C-82B0-CE97B836ADAE}" srcOrd="1" destOrd="0" presId="urn:microsoft.com/office/officeart/2005/8/layout/chevron2"/>
    <dgm:cxn modelId="{89E3E24B-C4EF-4133-8114-CA5E27138C05}" type="presParOf" srcId="{38ED2376-8BE8-46F9-BB84-F3A37D49C72D}" destId="{E1A3C0AD-0E56-4E47-A8DF-A1AF514A019F}" srcOrd="1" destOrd="0" presId="urn:microsoft.com/office/officeart/2005/8/layout/chevron2"/>
    <dgm:cxn modelId="{CB91BBB5-39B2-4F03-85D9-91D0BA849ECA}" type="presParOf" srcId="{38ED2376-8BE8-46F9-BB84-F3A37D49C72D}" destId="{C07AA7DD-2517-4D76-B583-48AC5E360FC9}" srcOrd="2" destOrd="0" presId="urn:microsoft.com/office/officeart/2005/8/layout/chevron2"/>
    <dgm:cxn modelId="{195CDB89-E8B5-41E7-996C-C027E0C86BDD}" type="presParOf" srcId="{C07AA7DD-2517-4D76-B583-48AC5E360FC9}" destId="{509B0EB3-6EB7-4F37-9398-16D7322DA587}" srcOrd="0" destOrd="0" presId="urn:microsoft.com/office/officeart/2005/8/layout/chevron2"/>
    <dgm:cxn modelId="{D25E5A82-973E-4A90-9341-1B88B4BC6B93}" type="presParOf" srcId="{C07AA7DD-2517-4D76-B583-48AC5E360FC9}" destId="{A5AAB7F1-238E-439A-9B0D-5AC8B85F8071}" srcOrd="1" destOrd="0" presId="urn:microsoft.com/office/officeart/2005/8/layout/chevron2"/>
    <dgm:cxn modelId="{EE8FABC1-4B60-476D-ABD5-56DCAFA5A5C4}" type="presParOf" srcId="{38ED2376-8BE8-46F9-BB84-F3A37D49C72D}" destId="{F0C66B19-FAB7-454E-A901-DB5472385C75}" srcOrd="3" destOrd="0" presId="urn:microsoft.com/office/officeart/2005/8/layout/chevron2"/>
    <dgm:cxn modelId="{72F13709-5F93-44A9-8DC4-6B57FD36EEEC}" type="presParOf" srcId="{38ED2376-8BE8-46F9-BB84-F3A37D49C72D}" destId="{3E8D5751-B74F-4BEF-AB6C-A6DC0668EAE9}" srcOrd="4" destOrd="0" presId="urn:microsoft.com/office/officeart/2005/8/layout/chevron2"/>
    <dgm:cxn modelId="{75D7FD07-8EB7-40B2-980A-79634D0CB940}" type="presParOf" srcId="{3E8D5751-B74F-4BEF-AB6C-A6DC0668EAE9}" destId="{F62A2D7E-8648-4964-B35A-31A23A825B55}" srcOrd="0" destOrd="0" presId="urn:microsoft.com/office/officeart/2005/8/layout/chevron2"/>
    <dgm:cxn modelId="{44284232-94AC-48B2-8801-3E2E086A66E1}" type="presParOf" srcId="{3E8D5751-B74F-4BEF-AB6C-A6DC0668EAE9}" destId="{259BBD3D-ACAF-4944-BB6F-6C5E68B20677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74D5853-F81B-473C-8A5B-FAE43CF5C32E}">
      <dsp:nvSpPr>
        <dsp:cNvPr id="0" name=""/>
        <dsp:cNvSpPr/>
      </dsp:nvSpPr>
      <dsp:spPr>
        <a:xfrm>
          <a:off x="698" y="1847"/>
          <a:ext cx="3240008" cy="896305"/>
        </a:xfrm>
        <a:prstGeom prst="chevron">
          <a:avLst/>
        </a:prstGeom>
        <a:solidFill>
          <a:srgbClr val="0055A5"/>
        </a:solidFill>
        <a:ln w="127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011" tIns="29337" rIns="29337" bIns="29337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b="1" kern="1200" dirty="0">
              <a:solidFill>
                <a:sysClr val="window" lastClr="FFFFFF"/>
              </a:solidFill>
              <a:latin typeface="Verdana" panose="020B0604030504040204" pitchFamily="34" charset="0"/>
              <a:ea typeface="Verdana" panose="020B0604030504040204" pitchFamily="34" charset="0"/>
              <a:cs typeface="+mn-cs"/>
            </a:rPr>
            <a:t>Pre-Deployment</a:t>
          </a:r>
        </a:p>
      </dsp:txBody>
      <dsp:txXfrm>
        <a:off x="448851" y="1847"/>
        <a:ext cx="2343703" cy="896305"/>
      </dsp:txXfrm>
    </dsp:sp>
    <dsp:sp modelId="{1F3AF7D8-8501-412D-BFAB-D123B1EB8BC4}">
      <dsp:nvSpPr>
        <dsp:cNvPr id="0" name=""/>
        <dsp:cNvSpPr/>
      </dsp:nvSpPr>
      <dsp:spPr>
        <a:xfrm>
          <a:off x="2920785" y="1847"/>
          <a:ext cx="3199218" cy="896305"/>
        </a:xfrm>
        <a:prstGeom prst="chevron">
          <a:avLst/>
        </a:prstGeom>
        <a:solidFill>
          <a:srgbClr val="0055A5"/>
        </a:solidFill>
        <a:ln w="127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011" tIns="29337" rIns="29337" bIns="29337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b="1" kern="1200">
              <a:solidFill>
                <a:sysClr val="window" lastClr="FFFFFF"/>
              </a:solidFill>
              <a:latin typeface="Verdana" panose="020B0604030504040204" pitchFamily="34" charset="0"/>
              <a:ea typeface="Verdana" panose="020B0604030504040204" pitchFamily="34" charset="0"/>
              <a:cs typeface="+mn-cs"/>
            </a:rPr>
            <a:t>Induction</a:t>
          </a:r>
        </a:p>
      </dsp:txBody>
      <dsp:txXfrm>
        <a:off x="3368938" y="1847"/>
        <a:ext cx="2302913" cy="896305"/>
      </dsp:txXfrm>
    </dsp:sp>
    <dsp:sp modelId="{EAE46A07-3195-4014-82D0-96521095A250}">
      <dsp:nvSpPr>
        <dsp:cNvPr id="0" name=""/>
        <dsp:cNvSpPr/>
      </dsp:nvSpPr>
      <dsp:spPr>
        <a:xfrm>
          <a:off x="5800082" y="0"/>
          <a:ext cx="3199218" cy="896305"/>
        </a:xfrm>
        <a:prstGeom prst="chevron">
          <a:avLst/>
        </a:prstGeom>
        <a:solidFill>
          <a:srgbClr val="0055A5"/>
        </a:solidFill>
        <a:ln w="127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011" tIns="29337" rIns="29337" bIns="29337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b="1" kern="1200">
              <a:solidFill>
                <a:sysClr val="window" lastClr="FFFFFF"/>
              </a:solidFill>
              <a:latin typeface="Verdana" panose="020B0604030504040204" pitchFamily="34" charset="0"/>
              <a:ea typeface="Verdana" panose="020B0604030504040204" pitchFamily="34" charset="0"/>
              <a:cs typeface="+mn-cs"/>
            </a:rPr>
            <a:t>On-Going</a:t>
          </a:r>
        </a:p>
      </dsp:txBody>
      <dsp:txXfrm>
        <a:off x="6248235" y="0"/>
        <a:ext cx="2302913" cy="896305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DA85936-3223-432D-B195-55C4B31D86C1}">
      <dsp:nvSpPr>
        <dsp:cNvPr id="0" name=""/>
        <dsp:cNvSpPr/>
      </dsp:nvSpPr>
      <dsp:spPr>
        <a:xfrm rot="5400000">
          <a:off x="-254919" y="258937"/>
          <a:ext cx="1699464" cy="1189625"/>
        </a:xfrm>
        <a:prstGeom prst="chevron">
          <a:avLst/>
        </a:prstGeom>
        <a:solidFill>
          <a:srgbClr val="0055A5"/>
        </a:solidFill>
        <a:ln w="19050" cap="flat" cmpd="sng" algn="ctr">
          <a:solidFill>
            <a:srgbClr val="0055A5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889000">
            <a:lnSpc>
              <a:spcPct val="100000"/>
            </a:lnSpc>
            <a:spcBef>
              <a:spcPts val="0"/>
            </a:spcBef>
            <a:spcAft>
              <a:spcPts val="0"/>
            </a:spcAft>
            <a:buNone/>
          </a:pPr>
          <a:endParaRPr lang="en-US" sz="2000" b="1" kern="1200" dirty="0">
            <a:solidFill>
              <a:srgbClr val="FFFFFF"/>
            </a:solidFill>
            <a:latin typeface="Verdana" panose="020B0604030504040204" pitchFamily="34" charset="0"/>
            <a:ea typeface="Verdana" panose="020B0604030504040204" pitchFamily="34" charset="0"/>
          </a:endParaRPr>
        </a:p>
        <a:p>
          <a:pPr marL="0" lvl="0" indent="0" algn="ctr" defTabSz="889000">
            <a:lnSpc>
              <a:spcPct val="100000"/>
            </a:lnSpc>
            <a:spcBef>
              <a:spcPts val="0"/>
            </a:spcBef>
            <a:spcAft>
              <a:spcPts val="0"/>
            </a:spcAft>
            <a:buNone/>
          </a:pPr>
          <a:r>
            <a:rPr lang="en-US" sz="2000" b="1" kern="1200" dirty="0">
              <a:solidFill>
                <a:srgbClr val="FFFFFF"/>
              </a:solidFill>
              <a:latin typeface="Verdana" panose="020B0604030504040204" pitchFamily="34" charset="0"/>
              <a:ea typeface="Verdana" panose="020B0604030504040204" pitchFamily="34" charset="0"/>
            </a:rPr>
            <a:t>Module</a:t>
          </a:r>
        </a:p>
        <a:p>
          <a:pPr marL="0" lvl="0" indent="0" algn="ctr" defTabSz="889000">
            <a:lnSpc>
              <a:spcPct val="100000"/>
            </a:lnSpc>
            <a:spcBef>
              <a:spcPts val="0"/>
            </a:spcBef>
            <a:spcAft>
              <a:spcPts val="0"/>
            </a:spcAft>
            <a:buNone/>
          </a:pPr>
          <a:r>
            <a:rPr lang="en-US" sz="2000" b="1" kern="1200" dirty="0">
              <a:solidFill>
                <a:srgbClr val="FFFFFF"/>
              </a:solidFill>
              <a:latin typeface="Verdana" panose="020B0604030504040204" pitchFamily="34" charset="0"/>
              <a:ea typeface="Verdana" panose="020B0604030504040204" pitchFamily="34" charset="0"/>
            </a:rPr>
            <a:t>1</a:t>
          </a:r>
          <a:endParaRPr lang="en-GB" sz="2000" b="1" kern="1200" dirty="0">
            <a:solidFill>
              <a:srgbClr val="FFFFFF"/>
            </a:solidFill>
            <a:latin typeface="Verdana" panose="020B0604030504040204" pitchFamily="34" charset="0"/>
            <a:ea typeface="Verdana" panose="020B0604030504040204" pitchFamily="34" charset="0"/>
          </a:endParaRPr>
        </a:p>
      </dsp:txBody>
      <dsp:txXfrm rot="-5400000">
        <a:off x="1" y="598831"/>
        <a:ext cx="1189625" cy="509839"/>
      </dsp:txXfrm>
    </dsp:sp>
    <dsp:sp modelId="{8F875A38-28B7-4A9C-82B0-CE97B836ADAE}">
      <dsp:nvSpPr>
        <dsp:cNvPr id="0" name=""/>
        <dsp:cNvSpPr/>
      </dsp:nvSpPr>
      <dsp:spPr>
        <a:xfrm rot="5400000">
          <a:off x="4542196" y="-3352571"/>
          <a:ext cx="1105232" cy="7810374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12700" rIns="12700" bIns="12700" numCol="1" spcCol="1270" anchor="ctr" anchorCtr="0">
          <a:noAutofit/>
        </a:bodyPr>
        <a:lstStyle/>
        <a:p>
          <a:pPr marL="0" lvl="1" indent="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r>
            <a:rPr lang="en-US" sz="2000" b="1" kern="1200" dirty="0">
              <a:latin typeface="Verdana" panose="020B0604030504040204" pitchFamily="34" charset="0"/>
              <a:ea typeface="Verdana" panose="020B0604030504040204" pitchFamily="34" charset="0"/>
            </a:rPr>
            <a:t>Overview of UN Peacekeeping </a:t>
          </a:r>
          <a:endParaRPr lang="en-GB" sz="2000" b="1" kern="1200" dirty="0">
            <a:latin typeface="Verdana" panose="020B0604030504040204" pitchFamily="34" charset="0"/>
            <a:ea typeface="Verdana" panose="020B0604030504040204" pitchFamily="34" charset="0"/>
          </a:endParaRPr>
        </a:p>
        <a:p>
          <a:pPr marL="0" lvl="1" indent="0" algn="l" defTabSz="889000" rtl="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Verdana" panose="020B0604030504040204" pitchFamily="34" charset="0"/>
            <a:buNone/>
          </a:pPr>
          <a:r>
            <a:rPr lang="en-US" sz="2000" u="none" kern="1200" dirty="0">
              <a:latin typeface="Verdana"/>
              <a:ea typeface="Verdana"/>
            </a:rPr>
            <a:t>The purpose is</a:t>
          </a:r>
          <a:r>
            <a:rPr lang="en-US" sz="2000" kern="1200" dirty="0">
              <a:latin typeface="Verdana"/>
              <a:ea typeface="Verdana"/>
            </a:rPr>
            <a:t> to explain the foundation for UN peacekeeping at a strategic and political level</a:t>
          </a:r>
          <a:endParaRPr lang="en-GB" sz="2000" kern="1200" dirty="0">
            <a:latin typeface="Verdana"/>
            <a:ea typeface="Verdana"/>
          </a:endParaRPr>
        </a:p>
      </dsp:txBody>
      <dsp:txXfrm rot="-5400000">
        <a:off x="1189626" y="53952"/>
        <a:ext cx="7756421" cy="997326"/>
      </dsp:txXfrm>
    </dsp:sp>
    <dsp:sp modelId="{509B0EB3-6EB7-4F37-9398-16D7322DA587}">
      <dsp:nvSpPr>
        <dsp:cNvPr id="0" name=""/>
        <dsp:cNvSpPr/>
      </dsp:nvSpPr>
      <dsp:spPr>
        <a:xfrm rot="5400000">
          <a:off x="-254919" y="1765556"/>
          <a:ext cx="1699464" cy="1189625"/>
        </a:xfrm>
        <a:prstGeom prst="chevron">
          <a:avLst/>
        </a:prstGeom>
        <a:solidFill>
          <a:srgbClr val="0055A5"/>
        </a:solidFill>
        <a:ln w="19050" cap="flat" cmpd="sng" algn="ctr">
          <a:solidFill>
            <a:srgbClr val="0055A5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889000">
            <a:lnSpc>
              <a:spcPct val="100000"/>
            </a:lnSpc>
            <a:spcBef>
              <a:spcPts val="600"/>
            </a:spcBef>
            <a:spcAft>
              <a:spcPts val="600"/>
            </a:spcAft>
            <a:buNone/>
          </a:pPr>
          <a:endParaRPr lang="en-US" sz="2000" b="1" kern="1200" dirty="0">
            <a:solidFill>
              <a:srgbClr val="FFFFFF"/>
            </a:solidFill>
            <a:latin typeface="Verdana" panose="020B0604030504040204" pitchFamily="34" charset="0"/>
            <a:ea typeface="Verdana" panose="020B0604030504040204" pitchFamily="34" charset="0"/>
          </a:endParaRPr>
        </a:p>
        <a:p>
          <a:pPr marL="0" lvl="0" indent="0" algn="ctr" defTabSz="889000">
            <a:lnSpc>
              <a:spcPct val="100000"/>
            </a:lnSpc>
            <a:spcBef>
              <a:spcPts val="0"/>
            </a:spcBef>
            <a:spcAft>
              <a:spcPts val="0"/>
            </a:spcAft>
            <a:buNone/>
          </a:pPr>
          <a:r>
            <a:rPr lang="en-US" sz="2000" b="1" kern="1200" dirty="0">
              <a:solidFill>
                <a:srgbClr val="FFFFFF"/>
              </a:solidFill>
              <a:latin typeface="Verdana" panose="020B0604030504040204" pitchFamily="34" charset="0"/>
              <a:ea typeface="Verdana" panose="020B0604030504040204" pitchFamily="34" charset="0"/>
            </a:rPr>
            <a:t>Module </a:t>
          </a:r>
        </a:p>
        <a:p>
          <a:pPr marL="0" lvl="0" indent="0" algn="ctr" defTabSz="889000">
            <a:lnSpc>
              <a:spcPct val="100000"/>
            </a:lnSpc>
            <a:spcBef>
              <a:spcPts val="0"/>
            </a:spcBef>
            <a:spcAft>
              <a:spcPts val="0"/>
            </a:spcAft>
            <a:buNone/>
          </a:pPr>
          <a:r>
            <a:rPr lang="en-US" sz="2000" b="1" kern="1200" dirty="0">
              <a:solidFill>
                <a:srgbClr val="FFFFFF"/>
              </a:solidFill>
              <a:latin typeface="Verdana" panose="020B0604030504040204" pitchFamily="34" charset="0"/>
              <a:ea typeface="Verdana" panose="020B0604030504040204" pitchFamily="34" charset="0"/>
            </a:rPr>
            <a:t>2</a:t>
          </a:r>
          <a:endParaRPr lang="en-GB" sz="2000" b="1" kern="1200" dirty="0">
            <a:solidFill>
              <a:srgbClr val="FFFFFF"/>
            </a:solidFill>
            <a:latin typeface="Verdana" panose="020B0604030504040204" pitchFamily="34" charset="0"/>
            <a:ea typeface="Verdana" panose="020B0604030504040204" pitchFamily="34" charset="0"/>
          </a:endParaRPr>
        </a:p>
      </dsp:txBody>
      <dsp:txXfrm rot="-5400000">
        <a:off x="1" y="2105450"/>
        <a:ext cx="1189625" cy="509839"/>
      </dsp:txXfrm>
    </dsp:sp>
    <dsp:sp modelId="{A5AAB7F1-238E-439A-9B0D-5AC8B85F8071}">
      <dsp:nvSpPr>
        <dsp:cNvPr id="0" name=""/>
        <dsp:cNvSpPr/>
      </dsp:nvSpPr>
      <dsp:spPr>
        <a:xfrm rot="5400000">
          <a:off x="4542486" y="-1842224"/>
          <a:ext cx="1104651" cy="7810374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12700" rIns="12700" bIns="12700" numCol="1" spcCol="1270" anchor="ctr" anchorCtr="0">
          <a:noAutofit/>
        </a:bodyPr>
        <a:lstStyle/>
        <a:p>
          <a:pPr marL="0" lvl="1" indent="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r>
            <a:rPr lang="en-US" sz="2000" b="1" kern="1200" dirty="0">
              <a:latin typeface="Verdana" panose="020B0604030504040204" pitchFamily="34" charset="0"/>
              <a:ea typeface="Verdana" panose="020B0604030504040204" pitchFamily="34" charset="0"/>
            </a:rPr>
            <a:t>Mandates and Priorities</a:t>
          </a:r>
          <a:endParaRPr lang="en-GB" sz="2000" b="1" kern="1200" dirty="0">
            <a:latin typeface="Verdana" panose="020B0604030504040204" pitchFamily="34" charset="0"/>
            <a:ea typeface="Verdana" panose="020B0604030504040204" pitchFamily="34" charset="0"/>
          </a:endParaRPr>
        </a:p>
        <a:p>
          <a:pPr marL="0" lvl="1" indent="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Verdana" panose="020B0604030504040204" pitchFamily="34" charset="0"/>
            <a:buNone/>
          </a:pPr>
          <a:r>
            <a:rPr lang="en-US" sz="2000" kern="1200" dirty="0">
              <a:latin typeface="Verdana"/>
              <a:ea typeface="Verdana"/>
            </a:rPr>
            <a:t>The purpose is to establish the frameworks for collective mandated actions in field missions</a:t>
          </a:r>
          <a:endParaRPr lang="en-GB" sz="2000" kern="1200" dirty="0">
            <a:latin typeface="Verdana"/>
            <a:ea typeface="Verdana"/>
          </a:endParaRPr>
        </a:p>
      </dsp:txBody>
      <dsp:txXfrm rot="-5400000">
        <a:off x="1189625" y="1564562"/>
        <a:ext cx="7756449" cy="996801"/>
      </dsp:txXfrm>
    </dsp:sp>
    <dsp:sp modelId="{F62A2D7E-8648-4964-B35A-31A23A825B55}">
      <dsp:nvSpPr>
        <dsp:cNvPr id="0" name=""/>
        <dsp:cNvSpPr/>
      </dsp:nvSpPr>
      <dsp:spPr>
        <a:xfrm rot="5400000">
          <a:off x="-254919" y="3272176"/>
          <a:ext cx="1699464" cy="1189625"/>
        </a:xfrm>
        <a:prstGeom prst="chevron">
          <a:avLst/>
        </a:prstGeom>
        <a:solidFill>
          <a:srgbClr val="0055A5"/>
        </a:solidFill>
        <a:ln w="19050" cap="flat" cmpd="sng" algn="ctr">
          <a:solidFill>
            <a:srgbClr val="0055A5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889000">
            <a:lnSpc>
              <a:spcPct val="100000"/>
            </a:lnSpc>
            <a:spcBef>
              <a:spcPts val="600"/>
            </a:spcBef>
            <a:spcAft>
              <a:spcPts val="600"/>
            </a:spcAft>
            <a:buNone/>
          </a:pPr>
          <a:endParaRPr lang="en-US" sz="2000" b="1" kern="1200" dirty="0">
            <a:solidFill>
              <a:srgbClr val="FFFFFF"/>
            </a:solidFill>
            <a:latin typeface="Verdana" panose="020B0604030504040204" pitchFamily="34" charset="0"/>
            <a:ea typeface="Verdana" panose="020B0604030504040204" pitchFamily="34" charset="0"/>
          </a:endParaRPr>
        </a:p>
        <a:p>
          <a:pPr marL="0" lvl="0" indent="0" algn="ctr" defTabSz="889000">
            <a:lnSpc>
              <a:spcPct val="100000"/>
            </a:lnSpc>
            <a:spcBef>
              <a:spcPts val="0"/>
            </a:spcBef>
            <a:spcAft>
              <a:spcPts val="0"/>
            </a:spcAft>
            <a:buNone/>
          </a:pPr>
          <a:r>
            <a:rPr lang="en-US" sz="2000" b="1" kern="1200" dirty="0">
              <a:solidFill>
                <a:srgbClr val="FFFFFF"/>
              </a:solidFill>
              <a:latin typeface="Verdana" panose="020B0604030504040204" pitchFamily="34" charset="0"/>
              <a:ea typeface="Verdana" panose="020B0604030504040204" pitchFamily="34" charset="0"/>
            </a:rPr>
            <a:t>Module </a:t>
          </a:r>
        </a:p>
        <a:p>
          <a:pPr marL="0" lvl="0" indent="0" algn="ctr" defTabSz="889000">
            <a:lnSpc>
              <a:spcPct val="100000"/>
            </a:lnSpc>
            <a:spcBef>
              <a:spcPts val="0"/>
            </a:spcBef>
            <a:spcAft>
              <a:spcPts val="0"/>
            </a:spcAft>
            <a:buNone/>
          </a:pPr>
          <a:r>
            <a:rPr lang="en-US" sz="2000" b="1" kern="1200" dirty="0">
              <a:solidFill>
                <a:srgbClr val="FFFFFF"/>
              </a:solidFill>
              <a:latin typeface="Verdana" panose="020B0604030504040204" pitchFamily="34" charset="0"/>
              <a:ea typeface="Verdana" panose="020B0604030504040204" pitchFamily="34" charset="0"/>
            </a:rPr>
            <a:t>3</a:t>
          </a:r>
          <a:endParaRPr lang="en-GB" sz="2000" b="1" kern="1200" dirty="0">
            <a:solidFill>
              <a:srgbClr val="FFFFFF"/>
            </a:solidFill>
            <a:latin typeface="Verdana" panose="020B0604030504040204" pitchFamily="34" charset="0"/>
            <a:ea typeface="Verdana" panose="020B0604030504040204" pitchFamily="34" charset="0"/>
          </a:endParaRPr>
        </a:p>
      </dsp:txBody>
      <dsp:txXfrm rot="-5400000">
        <a:off x="1" y="3612070"/>
        <a:ext cx="1189625" cy="509839"/>
      </dsp:txXfrm>
    </dsp:sp>
    <dsp:sp modelId="{259BBD3D-ACAF-4944-BB6F-6C5E68B20677}">
      <dsp:nvSpPr>
        <dsp:cNvPr id="0" name=""/>
        <dsp:cNvSpPr/>
      </dsp:nvSpPr>
      <dsp:spPr>
        <a:xfrm rot="5400000">
          <a:off x="4542486" y="-335604"/>
          <a:ext cx="1104651" cy="7810374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12700" rIns="12700" bIns="12700" numCol="1" spcCol="1270" anchor="ctr" anchorCtr="0">
          <a:noAutofit/>
        </a:bodyPr>
        <a:lstStyle/>
        <a:p>
          <a:pPr marL="0" lvl="1" indent="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r>
            <a:rPr lang="en-US" sz="2000" b="1" kern="1200" dirty="0">
              <a:latin typeface="Verdana" panose="020B0604030504040204" pitchFamily="34" charset="0"/>
              <a:ea typeface="Verdana" panose="020B0604030504040204" pitchFamily="34" charset="0"/>
            </a:rPr>
            <a:t>Individual Peacekeeper</a:t>
          </a:r>
          <a:endParaRPr lang="en-GB" sz="2000" b="1" kern="1200" dirty="0">
            <a:latin typeface="Verdana" panose="020B0604030504040204" pitchFamily="34" charset="0"/>
            <a:ea typeface="Verdana" panose="020B0604030504040204" pitchFamily="34" charset="0"/>
          </a:endParaRPr>
        </a:p>
        <a:p>
          <a:pPr marL="0" lvl="1" indent="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Verdana" panose="020B0604030504040204" pitchFamily="34" charset="0"/>
            <a:buNone/>
          </a:pPr>
          <a:r>
            <a:rPr lang="en-US" sz="2000" kern="1200" dirty="0">
              <a:latin typeface="Verdana" panose="020B0604030504040204" pitchFamily="34" charset="0"/>
              <a:ea typeface="Verdana" panose="020B0604030504040204" pitchFamily="34" charset="0"/>
            </a:rPr>
            <a:t>The purpose is to support individual peacekeepers in their deployed roles and functions</a:t>
          </a:r>
          <a:endParaRPr lang="en-GB" sz="2000" kern="1200" dirty="0">
            <a:latin typeface="Verdana" panose="020B0604030504040204" pitchFamily="34" charset="0"/>
            <a:ea typeface="Verdana" panose="020B0604030504040204" pitchFamily="34" charset="0"/>
          </a:endParaRPr>
        </a:p>
      </dsp:txBody>
      <dsp:txXfrm rot="-5400000">
        <a:off x="1189625" y="3071182"/>
        <a:ext cx="7756449" cy="99680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6D88C845-7246-407D-1934-022F03AF6E04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78334A9-F3EB-EC20-1CD2-715473F7AAF1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F0FBF99-D6BD-4A5B-8804-F0ABF2AAEA87}" type="datetimeFigureOut">
              <a:rPr lang="en-US" smtClean="0"/>
              <a:t>7/1/2025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BDEE8B0-D768-BCCD-5FC1-3808A235EFD0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550071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E3BFF80-FAEE-440E-826B-5CC2D2B31D0E}" type="datetimeFigureOut">
              <a:rPr lang="en-US" smtClean="0"/>
              <a:t>7/1/2025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8CF97C7-2C0D-4DC0-92D4-71B42A9A9F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32956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8CF97C7-2C0D-4DC0-92D4-71B42A9A9F32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455652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90D55C-A2A4-EDA6-8AE9-248666213DB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ED34E60-4CED-1825-1554-72CA6C6D867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4CEEFC2-5B13-3E7C-4FDD-337D1EB71A8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FF16F52-D65E-DBE6-0A1D-307A04314B2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8CF97C7-2C0D-4DC0-92D4-71B42A9A9F32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083323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="1" dirty="0"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31B072D-DDE4-484E-84E9-5D49F800729D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222739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8CF97C7-2C0D-4DC0-92D4-71B42A9A9F32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07684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365631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99F739-79EB-1E4E-8F90-46FE31E04BE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903C88F-905B-E84D-9049-4E5E5D43B68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113994D-0B77-BE47-8BD7-2D55F214FB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1A99DF-8F1C-2D48-A2DC-6B250A8CDB85}" type="datetimeFigureOut">
              <a:rPr lang="en-US" smtClean="0"/>
              <a:t>7/1/2025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C3812A7-BAB1-4E43-8D8A-67D8178BAD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7C8193D-3ADE-1E45-859B-AC96252A41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3E35E3-3FD0-DD42-993C-7AB1B2A0E77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30633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284E87CA-1A64-2644-7E72-40D785CA9F96}"/>
              </a:ext>
            </a:extLst>
          </p:cNvPr>
          <p:cNvSpPr txBox="1">
            <a:spLocks/>
          </p:cNvSpPr>
          <p:nvPr userDrawn="1"/>
        </p:nvSpPr>
        <p:spPr>
          <a:xfrm>
            <a:off x="838200" y="304005"/>
            <a:ext cx="10058400" cy="723901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endParaRPr lang="en-US" sz="4000" dirty="0"/>
          </a:p>
        </p:txBody>
      </p:sp>
      <p:pic>
        <p:nvPicPr>
          <p:cNvPr id="2" name="Picture 2" descr="A black background with a black square&#10;&#10;Description automatically generated with medium confidence">
            <a:extLst>
              <a:ext uri="{FF2B5EF4-FFF2-40B4-BE49-F238E27FC236}">
                <a16:creationId xmlns:a16="http://schemas.microsoft.com/office/drawing/2014/main" id="{34071EAF-9036-DF92-04B5-E3BBD98356D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4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18451" y="125955"/>
            <a:ext cx="632813" cy="5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440F569D-2410-E5FD-553A-C7EEEEB1C9B0}"/>
              </a:ext>
            </a:extLst>
          </p:cNvPr>
          <p:cNvSpPr txBox="1"/>
          <p:nvPr userDrawn="1"/>
        </p:nvSpPr>
        <p:spPr>
          <a:xfrm>
            <a:off x="740736" y="257455"/>
            <a:ext cx="1007771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100" b="1" dirty="0">
                <a:solidFill>
                  <a:schemeClr val="bg1">
                    <a:lumMod val="6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Opening Lesson of the CPTM</a:t>
            </a:r>
            <a:endParaRPr lang="en-GB" sz="1100" b="1" dirty="0">
              <a:solidFill>
                <a:schemeClr val="bg1">
                  <a:lumMod val="65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D0C53AF7-9DF0-7C5A-747D-38E55A80B5C9}"/>
              </a:ext>
            </a:extLst>
          </p:cNvPr>
          <p:cNvSpPr txBox="1">
            <a:spLocks/>
          </p:cNvSpPr>
          <p:nvPr userDrawn="1"/>
        </p:nvSpPr>
        <p:spPr>
          <a:xfrm>
            <a:off x="696000" y="6444045"/>
            <a:ext cx="10800000" cy="2880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100" b="1" kern="120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UN CPTM 2025                                                                                                                                                                   	                Slide </a:t>
            </a:r>
            <a:fld id="{60323EB4-2EFA-49D3-81CD-1A9035A87ED7}" type="slidenum">
              <a:rPr lang="en-US" sz="1100" smtClean="0">
                <a:solidFill>
                  <a:schemeClr val="bg1">
                    <a:lumMod val="65000"/>
                  </a:schemeClr>
                </a:solidFill>
              </a:rPr>
              <a:pPr algn="l"/>
              <a:t>‹#›</a:t>
            </a:fld>
            <a:endParaRPr lang="en-US" sz="1100" dirty="0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18131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90839393-DE3F-95D4-82E5-B9FB79C55B85}"/>
              </a:ext>
            </a:extLst>
          </p:cNvPr>
          <p:cNvSpPr txBox="1"/>
          <p:nvPr/>
        </p:nvSpPr>
        <p:spPr>
          <a:xfrm>
            <a:off x="1524000" y="2967335"/>
            <a:ext cx="9144000" cy="92333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marL="0" marR="0" algn="ctr">
              <a:spcBef>
                <a:spcPts val="600"/>
              </a:spcBef>
              <a:spcAft>
                <a:spcPts val="600"/>
              </a:spcAft>
            </a:pPr>
            <a:r>
              <a:rPr lang="en-US" sz="5400" b="1" dirty="0">
                <a:solidFill>
                  <a:srgbClr val="0055A5"/>
                </a:solidFill>
                <a:latin typeface="Verdana" panose="020B0604030504040204" pitchFamily="34" charset="0"/>
                <a:ea typeface="Verdana" panose="020B0604030504040204" pitchFamily="34" charset="0"/>
                <a:cs typeface="Aptos" panose="020B0004020202020204" pitchFamily="34" charset="0"/>
              </a:rPr>
              <a:t>Opening Lesson</a:t>
            </a:r>
            <a:endParaRPr lang="en-US" sz="7200" dirty="0">
              <a:solidFill>
                <a:srgbClr val="0055A5"/>
              </a:solidFill>
              <a:effectLst/>
              <a:latin typeface="Verdana" panose="020B0604030504040204" pitchFamily="34" charset="0"/>
              <a:ea typeface="Verdana" panose="020B0604030504040204" pitchFamily="34" charset="0"/>
              <a:cs typeface="Aptos" panose="020B00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7185160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8F5A86D1-138C-68C2-1973-32D04F31A612}"/>
              </a:ext>
            </a:extLst>
          </p:cNvPr>
          <p:cNvSpPr txBox="1"/>
          <p:nvPr/>
        </p:nvSpPr>
        <p:spPr>
          <a:xfrm>
            <a:off x="2059996" y="2872986"/>
            <a:ext cx="8072005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2000" b="1" dirty="0">
                <a:solidFill>
                  <a:srgbClr val="0055A5"/>
                </a:solidFill>
                <a:latin typeface="Verdana"/>
                <a:ea typeface="Verdana"/>
              </a:rPr>
              <a:t>Relevance</a:t>
            </a:r>
            <a:endParaRPr lang="en-GB" sz="2000" b="1" dirty="0">
              <a:solidFill>
                <a:srgbClr val="0055A5"/>
              </a:solidFill>
              <a:latin typeface="Verdana"/>
              <a:ea typeface="Verdana"/>
            </a:endParaRP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AF673FE9-3FF4-2643-8797-0213D131E6C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70510"/>
              </p:ext>
            </p:extLst>
          </p:nvPr>
        </p:nvGraphicFramePr>
        <p:xfrm>
          <a:off x="1596000" y="1989840"/>
          <a:ext cx="8999999" cy="28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999999">
                  <a:extLst>
                    <a:ext uri="{9D8B030D-6E8A-4147-A177-3AD203B41FA5}">
                      <a16:colId xmlns:a16="http://schemas.microsoft.com/office/drawing/2014/main" val="4245990088"/>
                    </a:ext>
                  </a:extLst>
                </a:gridCol>
              </a:tblGrid>
              <a:tr h="54000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en-US" sz="2000" dirty="0">
                          <a:solidFill>
                            <a:srgbClr val="0055A5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Aim</a:t>
                      </a:r>
                      <a:endParaRPr lang="en-GB" sz="2000" dirty="0">
                        <a:solidFill>
                          <a:srgbClr val="0055A5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3537207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GB" sz="2000" dirty="0">
                          <a:latin typeface="Verdana"/>
                          <a:ea typeface="Verdana"/>
                        </a:rPr>
                        <a:t>To introduce and explain peacekeeping pre-deployment training</a:t>
                      </a:r>
                      <a:endParaRPr lang="en-GB" sz="200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0082833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endParaRPr lang="en-GB" sz="2000" b="1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89153130"/>
                  </a:ext>
                </a:extLst>
              </a:tr>
              <a:tr h="54000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en-US" sz="2000" b="1" dirty="0">
                          <a:solidFill>
                            <a:srgbClr val="0055A5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Learning Outcome</a:t>
                      </a:r>
                      <a:endParaRPr lang="en-GB" sz="2000" b="1" dirty="0">
                        <a:solidFill>
                          <a:srgbClr val="0055A5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6455244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GB" sz="2000" kern="1200" dirty="0">
                          <a:solidFill>
                            <a:schemeClr val="dk1"/>
                          </a:solidFill>
                          <a:latin typeface="Verdana"/>
                          <a:ea typeface="Verdana"/>
                          <a:cs typeface="+mn-cs"/>
                        </a:rPr>
                        <a:t>Describe the purpose, importance and structure of pre-deployment training for UN peacekeeping missions, and the CPTM as a standards package for this training.</a:t>
                      </a:r>
                      <a:endParaRPr lang="en-GB" sz="2000" kern="1200" dirty="0">
                        <a:solidFill>
                          <a:schemeClr val="dk1"/>
                        </a:solidFill>
                        <a:effectLst/>
                        <a:latin typeface="Verdana"/>
                        <a:ea typeface="Verdana"/>
                        <a:cs typeface="+mn-cs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7774924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0009727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FD71A98-7040-C9CA-356D-FD6800D3495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45D813A-82B6-BF05-1CA4-ACF956298A6E}"/>
              </a:ext>
            </a:extLst>
          </p:cNvPr>
          <p:cNvSpPr txBox="1"/>
          <p:nvPr/>
        </p:nvSpPr>
        <p:spPr>
          <a:xfrm>
            <a:off x="2059996" y="2872986"/>
            <a:ext cx="8072005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2000" b="1" dirty="0">
                <a:solidFill>
                  <a:srgbClr val="0055A5"/>
                </a:solidFill>
                <a:latin typeface="Verdana"/>
                <a:ea typeface="Verdana"/>
              </a:rPr>
              <a:t>Relevance</a:t>
            </a:r>
            <a:endParaRPr lang="en-GB" sz="2000" b="1" dirty="0">
              <a:solidFill>
                <a:srgbClr val="0055A5"/>
              </a:solidFill>
              <a:latin typeface="Verdana"/>
              <a:ea typeface="Verdana"/>
            </a:endParaRP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9C926A95-402D-6FD5-E827-69CE946E717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28755854"/>
              </p:ext>
            </p:extLst>
          </p:nvPr>
        </p:nvGraphicFramePr>
        <p:xfrm>
          <a:off x="1596000" y="1436880"/>
          <a:ext cx="8999999" cy="318484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999999">
                  <a:extLst>
                    <a:ext uri="{9D8B030D-6E8A-4147-A177-3AD203B41FA5}">
                      <a16:colId xmlns:a16="http://schemas.microsoft.com/office/drawing/2014/main" val="4245990088"/>
                    </a:ext>
                  </a:extLst>
                </a:gridCol>
              </a:tblGrid>
              <a:tr h="54000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en-GB" sz="2000" dirty="0">
                        <a:solidFill>
                          <a:srgbClr val="0055A5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35372077"/>
                  </a:ext>
                </a:extLst>
              </a:tr>
              <a:tr h="2644847">
                <a:tc>
                  <a:txBody>
                    <a:bodyPr/>
                    <a:lstStyle/>
                    <a:p>
                      <a:pPr marL="342900" lvl="0" indent="-342900">
                        <a:spcBef>
                          <a:spcPts val="600"/>
                        </a:spcBef>
                        <a:spcAft>
                          <a:spcPts val="600"/>
                        </a:spcAft>
                        <a:buFont typeface="Arial" panose="020B0604020202020204" pitchFamily="34" charset="0"/>
                        <a:buChar char="•"/>
                      </a:pPr>
                      <a:endParaRPr lang="en-GB" sz="2000" kern="1200" dirty="0">
                        <a:solidFill>
                          <a:schemeClr val="dk1"/>
                        </a:solidFill>
                        <a:effectLst/>
                        <a:latin typeface="Verdana"/>
                        <a:ea typeface="Verdana"/>
                        <a:cs typeface="+mn-cs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00828333"/>
                  </a:ext>
                </a:extLst>
              </a:tr>
            </a:tbl>
          </a:graphicData>
        </a:graphic>
      </p:graphicFrame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00CD6A94-ED64-EBB8-FDA7-0B00DCA7A13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84475558"/>
              </p:ext>
            </p:extLst>
          </p:nvPr>
        </p:nvGraphicFramePr>
        <p:xfrm>
          <a:off x="1596000" y="2197503"/>
          <a:ext cx="8741648" cy="246299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62560">
                  <a:extLst>
                    <a:ext uri="{9D8B030D-6E8A-4147-A177-3AD203B41FA5}">
                      <a16:colId xmlns:a16="http://schemas.microsoft.com/office/drawing/2014/main" val="1061127303"/>
                    </a:ext>
                  </a:extLst>
                </a:gridCol>
                <a:gridCol w="8579088">
                  <a:extLst>
                    <a:ext uri="{9D8B030D-6E8A-4147-A177-3AD203B41FA5}">
                      <a16:colId xmlns:a16="http://schemas.microsoft.com/office/drawing/2014/main" val="2805289048"/>
                    </a:ext>
                  </a:extLst>
                </a:gridCol>
              </a:tblGrid>
              <a:tr h="599875">
                <a:tc gridSpan="2"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en-GB" sz="2000" dirty="0">
                          <a:solidFill>
                            <a:srgbClr val="0556A6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Learning Activity – Expectations and challenges</a:t>
                      </a:r>
                      <a:endParaRPr lang="en-US" sz="2000" dirty="0">
                        <a:solidFill>
                          <a:srgbClr val="0556A6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87117172"/>
                  </a:ext>
                </a:extLst>
              </a:tr>
              <a:tr h="1863118"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0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endParaRPr lang="en-US" sz="2000" dirty="0">
                        <a:solidFill>
                          <a:srgbClr val="0556A6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indent="-342900">
                        <a:lnSpc>
                          <a:spcPct val="100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2000" kern="1200" dirty="0">
                          <a:solidFill>
                            <a:schemeClr val="dk1"/>
                          </a:solidFill>
                          <a:effectLst/>
                          <a:latin typeface="Verdana"/>
                          <a:ea typeface="Verdana"/>
                          <a:cs typeface="+mn-cs"/>
                        </a:rPr>
                        <a:t>Why is peacekeeping important to you? What contributions do you think you can make as a peacekeeper?</a:t>
                      </a:r>
                    </a:p>
                    <a:p>
                      <a:pPr marL="342900" marR="0" indent="-342900">
                        <a:lnSpc>
                          <a:spcPct val="100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2000" kern="1200" dirty="0">
                          <a:solidFill>
                            <a:schemeClr val="dk1"/>
                          </a:solidFill>
                          <a:effectLst/>
                          <a:latin typeface="Verdana"/>
                          <a:ea typeface="Verdana"/>
                          <a:cs typeface="+mn-cs"/>
                        </a:rPr>
                        <a:t>What are your concerns? What challenges do you think you will have?</a:t>
                      </a: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732372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1607947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BF1FFD7C-AC69-ABB7-3918-5FF56A96594B}"/>
              </a:ext>
            </a:extLst>
          </p:cNvPr>
          <p:cNvSpPr txBox="1"/>
          <p:nvPr/>
        </p:nvSpPr>
        <p:spPr>
          <a:xfrm>
            <a:off x="1595999" y="1843950"/>
            <a:ext cx="9000000" cy="31700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b="1" dirty="0">
                <a:latin typeface="Verdana"/>
                <a:ea typeface="Verdana"/>
              </a:rPr>
              <a:t>UN Peacekeeping training </a:t>
            </a:r>
            <a:r>
              <a:rPr lang="en-US" sz="2000" dirty="0">
                <a:latin typeface="Verdana"/>
                <a:ea typeface="Verdana"/>
              </a:rPr>
              <a:t>is</a:t>
            </a:r>
            <a:r>
              <a:rPr lang="en-US" sz="2000" b="1" dirty="0">
                <a:latin typeface="Verdana"/>
                <a:ea typeface="Verdana"/>
              </a:rPr>
              <a:t> </a:t>
            </a:r>
            <a:r>
              <a:rPr lang="en-US" sz="2000" dirty="0">
                <a:latin typeface="Verdana"/>
                <a:ea typeface="Verdana"/>
              </a:rPr>
              <a:t>a strategic</a:t>
            </a:r>
            <a:r>
              <a:rPr lang="en-GB" sz="2000" dirty="0">
                <a:latin typeface="Verdana"/>
                <a:ea typeface="Verdana"/>
              </a:rPr>
              <a:t> investment. It enables all personnel to effectively implement diverse mandates.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endParaRPr lang="en-GB" sz="2000" dirty="0">
              <a:latin typeface="Verdana"/>
              <a:ea typeface="Verdana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b="1" dirty="0">
                <a:latin typeface="Verdana"/>
                <a:ea typeface="Verdana"/>
              </a:rPr>
              <a:t>The purpose </a:t>
            </a:r>
            <a:r>
              <a:rPr lang="en-GB" sz="2000" dirty="0">
                <a:latin typeface="Verdana"/>
                <a:ea typeface="Verdana"/>
              </a:rPr>
              <a:t>is to ensure all deployed peacekeepers can perform their specialized functions. It also increases the likelihood of successful mandate implementation.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sz="2000" dirty="0">
              <a:latin typeface="Verdana"/>
              <a:ea typeface="Verdana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b="1" dirty="0">
                <a:latin typeface="Verdana"/>
                <a:ea typeface="Verdana"/>
              </a:rPr>
              <a:t>Member States </a:t>
            </a:r>
            <a:r>
              <a:rPr lang="en-GB" sz="2000" dirty="0">
                <a:latin typeface="Verdana"/>
                <a:ea typeface="Verdana"/>
              </a:rPr>
              <a:t>are responsible for delivering pre-deployment training to uniformed personnel according to the standards set in the CPTM.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760DC02-5A09-6A08-C00D-8BD08214BA4F}"/>
              </a:ext>
            </a:extLst>
          </p:cNvPr>
          <p:cNvSpPr txBox="1"/>
          <p:nvPr/>
        </p:nvSpPr>
        <p:spPr>
          <a:xfrm>
            <a:off x="2059997" y="747000"/>
            <a:ext cx="8072005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GB" sz="2000" b="1" dirty="0">
                <a:solidFill>
                  <a:srgbClr val="0055A5"/>
                </a:solidFill>
                <a:latin typeface="Verdana"/>
                <a:ea typeface="Verdana"/>
              </a:rPr>
              <a:t>The Importance of Effective Peacekeeping Training</a:t>
            </a:r>
          </a:p>
        </p:txBody>
      </p:sp>
    </p:spTree>
    <p:extLst>
      <p:ext uri="{BB962C8B-B14F-4D97-AF65-F5344CB8AC3E}">
        <p14:creationId xmlns:p14="http://schemas.microsoft.com/office/powerpoint/2010/main" val="30258893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DFE03717-3CEF-9428-C9CB-694833E166A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31178183"/>
              </p:ext>
            </p:extLst>
          </p:nvPr>
        </p:nvGraphicFramePr>
        <p:xfrm>
          <a:off x="1595999" y="1454593"/>
          <a:ext cx="9000000" cy="344495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999404">
                  <a:extLst>
                    <a:ext uri="{9D8B030D-6E8A-4147-A177-3AD203B41FA5}">
                      <a16:colId xmlns:a16="http://schemas.microsoft.com/office/drawing/2014/main" val="384389948"/>
                    </a:ext>
                  </a:extLst>
                </a:gridCol>
                <a:gridCol w="2546276">
                  <a:extLst>
                    <a:ext uri="{9D8B030D-6E8A-4147-A177-3AD203B41FA5}">
                      <a16:colId xmlns:a16="http://schemas.microsoft.com/office/drawing/2014/main" val="3715906903"/>
                    </a:ext>
                  </a:extLst>
                </a:gridCol>
                <a:gridCol w="3454320">
                  <a:extLst>
                    <a:ext uri="{9D8B030D-6E8A-4147-A177-3AD203B41FA5}">
                      <a16:colId xmlns:a16="http://schemas.microsoft.com/office/drawing/2014/main" val="3015615823"/>
                    </a:ext>
                  </a:extLst>
                </a:gridCol>
              </a:tblGrid>
              <a:tr h="466334">
                <a:tc gridSpan="2"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2400" b="0" dirty="0">
                        <a:solidFill>
                          <a:schemeClr val="tx1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 </a:t>
                      </a:r>
                      <a:endParaRPr lang="en-GB" sz="2400" b="0" dirty="0">
                        <a:solidFill>
                          <a:schemeClr val="tx1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27743508"/>
                  </a:ext>
                </a:extLst>
              </a:tr>
              <a:tr h="1515584">
                <a:tc gridSpan="3"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2400" b="0" dirty="0">
                        <a:solidFill>
                          <a:schemeClr val="tx1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48376212"/>
                  </a:ext>
                </a:extLst>
              </a:tr>
              <a:tr h="932668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 b="0" i="1" dirty="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In-Country</a:t>
                      </a: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 b="0" i="1" dirty="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Member States (for uniformed personnel)</a:t>
                      </a:r>
                      <a:endParaRPr lang="en-GB" sz="2400" b="0" i="1" dirty="0">
                        <a:solidFill>
                          <a:schemeClr val="tx1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indent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 b="0" i="1" dirty="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In-Mission</a:t>
                      </a:r>
                    </a:p>
                    <a:p>
                      <a:pPr marL="0" marR="0" indent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 b="0" i="1" dirty="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United Nations</a:t>
                      </a:r>
                      <a:endParaRPr lang="en-GB" sz="2400" b="0" i="1" dirty="0">
                        <a:solidFill>
                          <a:schemeClr val="tx1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 hMerge="1">
                  <a:txBody>
                    <a:bodyPr/>
                    <a:lstStyle/>
                    <a:p>
                      <a:endParaRPr dirty="0"/>
                    </a:p>
                  </a:txBody>
                  <a:tcPr marL="68580" marR="68580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9142362"/>
                  </a:ext>
                </a:extLst>
              </a:tr>
            </a:tbl>
          </a:graphicData>
        </a:graphic>
      </p:graphicFrame>
      <p:graphicFrame>
        <p:nvGraphicFramePr>
          <p:cNvPr id="6" name="Diagram 5">
            <a:extLst>
              <a:ext uri="{FF2B5EF4-FFF2-40B4-BE49-F238E27FC236}">
                <a16:creationId xmlns:a16="http://schemas.microsoft.com/office/drawing/2014/main" id="{22B6F7F1-87CF-0105-57A8-B06E9AFB233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394024302"/>
              </p:ext>
            </p:extLst>
          </p:nvPr>
        </p:nvGraphicFramePr>
        <p:xfrm>
          <a:off x="1595999" y="2277072"/>
          <a:ext cx="9000000" cy="900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42A1C0F3-822C-9289-2795-4C5398E3ADCD}"/>
              </a:ext>
            </a:extLst>
          </p:cNvPr>
          <p:cNvSpPr txBox="1"/>
          <p:nvPr/>
        </p:nvSpPr>
        <p:spPr>
          <a:xfrm>
            <a:off x="2059997" y="747000"/>
            <a:ext cx="8072005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GB" sz="2000" b="1" dirty="0">
                <a:solidFill>
                  <a:srgbClr val="0055A5"/>
                </a:solidFill>
                <a:latin typeface="Verdana"/>
                <a:ea typeface="Verdana"/>
              </a:rPr>
              <a:t>Phases in Peacekeeping Training </a:t>
            </a:r>
          </a:p>
        </p:txBody>
      </p:sp>
    </p:spTree>
    <p:extLst>
      <p:ext uri="{BB962C8B-B14F-4D97-AF65-F5344CB8AC3E}">
        <p14:creationId xmlns:p14="http://schemas.microsoft.com/office/powerpoint/2010/main" val="228388349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Diagram 2">
            <a:extLst>
              <a:ext uri="{FF2B5EF4-FFF2-40B4-BE49-F238E27FC236}">
                <a16:creationId xmlns:a16="http://schemas.microsoft.com/office/drawing/2014/main" id="{A22D9BB5-2F11-CB03-1350-44E91029680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178477441"/>
              </p:ext>
            </p:extLst>
          </p:nvPr>
        </p:nvGraphicFramePr>
        <p:xfrm>
          <a:off x="1595999" y="1390261"/>
          <a:ext cx="9000000" cy="472073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5700F633-E721-950B-2E69-207F9C307806}"/>
              </a:ext>
            </a:extLst>
          </p:cNvPr>
          <p:cNvSpPr txBox="1"/>
          <p:nvPr/>
        </p:nvSpPr>
        <p:spPr>
          <a:xfrm>
            <a:off x="2059997" y="747000"/>
            <a:ext cx="8072005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GB" sz="2000" b="1" dirty="0">
                <a:solidFill>
                  <a:srgbClr val="0055A5"/>
                </a:solidFill>
                <a:latin typeface="Verdana"/>
                <a:ea typeface="Verdana"/>
              </a:rPr>
              <a:t>The Structure of the CPTM</a:t>
            </a:r>
          </a:p>
        </p:txBody>
      </p:sp>
    </p:spTree>
    <p:extLst>
      <p:ext uri="{BB962C8B-B14F-4D97-AF65-F5344CB8AC3E}">
        <p14:creationId xmlns:p14="http://schemas.microsoft.com/office/powerpoint/2010/main" val="200250135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C802FE11-F449-09C0-3315-FC376A00A667}"/>
              </a:ext>
            </a:extLst>
          </p:cNvPr>
          <p:cNvGraphicFramePr>
            <a:graphicFrameLocks noGrp="1"/>
          </p:cNvGraphicFramePr>
          <p:nvPr/>
        </p:nvGraphicFramePr>
        <p:xfrm>
          <a:off x="696000" y="1160019"/>
          <a:ext cx="10800000" cy="5303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00000">
                  <a:extLst>
                    <a:ext uri="{9D8B030D-6E8A-4147-A177-3AD203B41FA5}">
                      <a16:colId xmlns:a16="http://schemas.microsoft.com/office/drawing/2014/main" val="2379680828"/>
                    </a:ext>
                  </a:extLst>
                </a:gridCol>
                <a:gridCol w="3600000">
                  <a:extLst>
                    <a:ext uri="{9D8B030D-6E8A-4147-A177-3AD203B41FA5}">
                      <a16:colId xmlns:a16="http://schemas.microsoft.com/office/drawing/2014/main" val="240472273"/>
                    </a:ext>
                  </a:extLst>
                </a:gridCol>
                <a:gridCol w="3600000">
                  <a:extLst>
                    <a:ext uri="{9D8B030D-6E8A-4147-A177-3AD203B41FA5}">
                      <a16:colId xmlns:a16="http://schemas.microsoft.com/office/drawing/2014/main" val="765977347"/>
                    </a:ext>
                  </a:extLst>
                </a:gridCol>
              </a:tblGrid>
              <a:tr h="0">
                <a:tc gridSpan="3"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Guidance on Use of the UN CPTM</a:t>
                      </a:r>
                      <a:endParaRPr lang="en-GB" sz="900" b="1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38533682"/>
                  </a:ext>
                </a:extLst>
              </a:tr>
              <a:tr h="0">
                <a:tc gridSpan="3"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Opening Lesson of the UN CPTM </a:t>
                      </a:r>
                      <a:endParaRPr lang="en-GB" sz="900" b="1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73592900"/>
                  </a:ext>
                </a:extLst>
              </a:tr>
              <a:tr h="0">
                <a:tc gridSpan="3"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Module One: Overview of UN Peacekeeping</a:t>
                      </a:r>
                      <a:endParaRPr lang="en-GB" sz="900" b="1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7987813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en-US" sz="900" b="1" dirty="0">
                          <a:solidFill>
                            <a:srgbClr val="005592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Introduction and Overview</a:t>
                      </a:r>
                    </a:p>
                    <a:p>
                      <a:pPr algn="l"/>
                      <a:r>
                        <a:rPr lang="en-US" sz="90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1.0 Introduction to Module One</a:t>
                      </a:r>
                    </a:p>
                    <a:p>
                      <a:pPr algn="l"/>
                      <a:endParaRPr lang="en-US" sz="90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  <a:p>
                      <a:pPr algn="l"/>
                      <a:endParaRPr lang="en-US" sz="90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900" b="1" dirty="0">
                          <a:solidFill>
                            <a:srgbClr val="005592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Defining UN Peacekeeping</a:t>
                      </a:r>
                    </a:p>
                    <a:p>
                      <a:pPr algn="l"/>
                      <a:r>
                        <a:rPr lang="en-US" sz="90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1.1 UN Peacekeeping – Strategic Level</a:t>
                      </a:r>
                    </a:p>
                    <a:p>
                      <a:pPr algn="l"/>
                      <a:r>
                        <a:rPr lang="en-US" sz="90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1.2 Peace and Security Activities</a:t>
                      </a:r>
                    </a:p>
                    <a:p>
                      <a:pPr algn="l"/>
                      <a:r>
                        <a:rPr lang="en-US" sz="90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1.3 Principles of UN Peacekeeping</a:t>
                      </a:r>
                    </a:p>
                    <a:p>
                      <a:pPr algn="l"/>
                      <a:r>
                        <a:rPr lang="en-US" sz="90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1.4 Legal Framework for UN Peacekeeping</a:t>
                      </a:r>
                    </a:p>
                    <a:p>
                      <a:pPr algn="l"/>
                      <a:endParaRPr lang="en-GB" sz="90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900" b="1" dirty="0">
                          <a:solidFill>
                            <a:srgbClr val="005592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Working in UN Peacekeeping</a:t>
                      </a:r>
                    </a:p>
                    <a:p>
                      <a:pPr algn="l"/>
                      <a:r>
                        <a:rPr lang="en-US" sz="90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1.5 Implementing Security Council Mandates  </a:t>
                      </a:r>
                    </a:p>
                    <a:p>
                      <a:pPr algn="l"/>
                      <a:r>
                        <a:rPr lang="en-US" sz="90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1.6 How Peacekeeping Operations Work</a:t>
                      </a:r>
                    </a:p>
                    <a:p>
                      <a:pPr algn="l"/>
                      <a:r>
                        <a:rPr lang="en-US" sz="90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1.7 Working as One in a UN Mission</a:t>
                      </a:r>
                    </a:p>
                    <a:p>
                      <a:pPr algn="l"/>
                      <a:r>
                        <a:rPr lang="en-US" sz="90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1.8 Mission Partners</a:t>
                      </a:r>
                      <a:endParaRPr lang="en-GB" sz="90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  <a:p>
                      <a:pPr algn="l"/>
                      <a:endParaRPr lang="en-GB" sz="90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29705609"/>
                  </a:ext>
                </a:extLst>
              </a:tr>
              <a:tr h="0">
                <a:tc gridSpan="3"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Module Two: Mandates and Priorities</a:t>
                      </a:r>
                      <a:endParaRPr lang="en-GB" sz="900" b="1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1869893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en-US" sz="900" b="1" dirty="0">
                          <a:solidFill>
                            <a:srgbClr val="005592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Introduction and Overview</a:t>
                      </a:r>
                    </a:p>
                    <a:p>
                      <a:pPr algn="l"/>
                      <a:r>
                        <a:rPr lang="en-US" sz="90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2.0 Introduction to Module Two</a:t>
                      </a:r>
                    </a:p>
                    <a:p>
                      <a:pPr algn="l"/>
                      <a:r>
                        <a:rPr lang="en-US" sz="90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2.1 Overview of Mandated Tasks for UN Peacekeeping Operations</a:t>
                      </a:r>
                    </a:p>
                    <a:p>
                      <a:pPr algn="l"/>
                      <a:endParaRPr lang="en-US" sz="90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  <a:p>
                      <a:pPr algn="l"/>
                      <a:r>
                        <a:rPr lang="en-US" sz="900" b="1" dirty="0">
                          <a:solidFill>
                            <a:srgbClr val="005592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Peacebuilding Activities</a:t>
                      </a:r>
                    </a:p>
                    <a:p>
                      <a:pPr algn="l"/>
                      <a:r>
                        <a:rPr lang="en-US" sz="90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2.2 Implementing Peacebuilding Activities </a:t>
                      </a:r>
                    </a:p>
                    <a:p>
                      <a:pPr algn="l"/>
                      <a:r>
                        <a:rPr lang="en-US" sz="90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(Part 1 &amp; 2)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900" b="1" dirty="0">
                          <a:solidFill>
                            <a:srgbClr val="005592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Protection Mandates</a:t>
                      </a:r>
                    </a:p>
                    <a:p>
                      <a:pPr algn="l"/>
                      <a:r>
                        <a:rPr lang="en-US" sz="90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2.3 Human Rights</a:t>
                      </a:r>
                    </a:p>
                    <a:p>
                      <a:pPr algn="l"/>
                      <a:r>
                        <a:rPr lang="en-US" sz="90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2.4 Protection of Civilians</a:t>
                      </a:r>
                    </a:p>
                    <a:p>
                      <a:pPr algn="l"/>
                      <a:r>
                        <a:rPr lang="en-US" sz="90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2.5 Protection from Conflict-Related Sexual Violence</a:t>
                      </a:r>
                    </a:p>
                    <a:p>
                      <a:pPr algn="l"/>
                      <a:r>
                        <a:rPr lang="en-US" sz="90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2.6 Child Protection</a:t>
                      </a:r>
                      <a:endParaRPr lang="en-GB" sz="90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  <a:p>
                      <a:pPr algn="l"/>
                      <a:endParaRPr lang="en-GB" sz="90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900" b="1" dirty="0">
                          <a:solidFill>
                            <a:srgbClr val="005592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Cross-Cutting Priorities</a:t>
                      </a:r>
                    </a:p>
                    <a:p>
                      <a:pPr algn="l"/>
                      <a:r>
                        <a:rPr lang="en-US" sz="90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2.7 Women, Peace and Security</a:t>
                      </a:r>
                    </a:p>
                    <a:p>
                      <a:pPr algn="l"/>
                      <a:r>
                        <a:rPr lang="en-US" sz="90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2.8 Climate, Peace and Security</a:t>
                      </a:r>
                    </a:p>
                    <a:p>
                      <a:pPr algn="l"/>
                      <a:r>
                        <a:rPr lang="en-US" sz="90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2.9 Strategic Communication and Information Integrity</a:t>
                      </a:r>
                    </a:p>
                    <a:p>
                      <a:pPr algn="l"/>
                      <a:endParaRPr lang="en-US" sz="90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  <a:p>
                      <a:pPr algn="l"/>
                      <a:r>
                        <a:rPr lang="en-US" sz="900" b="1" dirty="0">
                          <a:solidFill>
                            <a:srgbClr val="005592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Integrated Case Study</a:t>
                      </a:r>
                    </a:p>
                    <a:p>
                      <a:pPr algn="l"/>
                      <a:r>
                        <a:rPr lang="en-US" sz="90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2.10 Integrated Case Study: Protection of Civilians: A Whole-of-Mission Approach</a:t>
                      </a:r>
                      <a:endParaRPr lang="en-GB" sz="90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43236703"/>
                  </a:ext>
                </a:extLst>
              </a:tr>
              <a:tr h="0">
                <a:tc gridSpan="3"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Module Three: Individual Peacekeeper</a:t>
                      </a:r>
                      <a:endParaRPr lang="en-GB" sz="900" b="1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0145477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en-US" sz="900" b="1" dirty="0">
                          <a:solidFill>
                            <a:srgbClr val="005592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Introduction and Overview</a:t>
                      </a:r>
                    </a:p>
                    <a:p>
                      <a:pPr algn="l"/>
                      <a:r>
                        <a:rPr lang="en-US" sz="90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3.0 Introduction to Module Three</a:t>
                      </a:r>
                    </a:p>
                    <a:p>
                      <a:pPr algn="l"/>
                      <a:endParaRPr lang="en-US" sz="90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  <a:p>
                      <a:pPr algn="l"/>
                      <a:r>
                        <a:rPr lang="en-US" sz="900" b="1" dirty="0">
                          <a:solidFill>
                            <a:srgbClr val="005592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UN Values and Behaviours</a:t>
                      </a:r>
                    </a:p>
                    <a:p>
                      <a:pPr algn="l"/>
                      <a:r>
                        <a:rPr lang="en-US" sz="90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3.1 UN Values and Behaviours (Part 1 &amp; 2)</a:t>
                      </a:r>
                    </a:p>
                    <a:p>
                      <a:pPr algn="l"/>
                      <a:endParaRPr lang="en-GB" sz="90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900" b="1" dirty="0">
                          <a:solidFill>
                            <a:srgbClr val="005592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Peacekeeping Conduct Standards</a:t>
                      </a:r>
                    </a:p>
                    <a:p>
                      <a:pPr algn="l"/>
                      <a:r>
                        <a:rPr lang="en-US" sz="90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3.2 Conduct and Discipline</a:t>
                      </a:r>
                    </a:p>
                    <a:p>
                      <a:pPr algn="l"/>
                      <a:r>
                        <a:rPr lang="en-US" sz="90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3.3 Sexual Exploitation and Abuse</a:t>
                      </a:r>
                    </a:p>
                    <a:p>
                      <a:pPr algn="l"/>
                      <a:endParaRPr lang="en-US" sz="90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  <a:p>
                      <a:pPr algn="l"/>
                      <a:r>
                        <a:rPr lang="en-US" sz="900" b="1" dirty="0">
                          <a:solidFill>
                            <a:srgbClr val="005592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Environment and Natural Resources</a:t>
                      </a:r>
                    </a:p>
                    <a:p>
                      <a:pPr algn="l"/>
                      <a:r>
                        <a:rPr lang="en-US" sz="90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3.4 Environment and Natural Resources</a:t>
                      </a:r>
                    </a:p>
                    <a:p>
                      <a:pPr algn="l"/>
                      <a:endParaRPr lang="en-GB" sz="90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900" b="1" dirty="0">
                          <a:solidFill>
                            <a:srgbClr val="005592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Safety and Security of UN Personnel</a:t>
                      </a:r>
                    </a:p>
                    <a:p>
                      <a:pPr algn="l"/>
                      <a:r>
                        <a:rPr lang="en-US" sz="90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3.5 Safety and Security of UN Personnel</a:t>
                      </a:r>
                    </a:p>
                    <a:p>
                      <a:pPr algn="l"/>
                      <a:r>
                        <a:rPr lang="en-US" sz="90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3.6 Individual Security Awareness</a:t>
                      </a:r>
                    </a:p>
                    <a:p>
                      <a:pPr algn="l"/>
                      <a:r>
                        <a:rPr lang="en-US" sz="90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3.7 Road Safety</a:t>
                      </a:r>
                    </a:p>
                    <a:p>
                      <a:pPr algn="l"/>
                      <a:endParaRPr lang="en-US" sz="90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  <a:p>
                      <a:pPr algn="l"/>
                      <a:r>
                        <a:rPr lang="en-US" sz="900" b="1" dirty="0">
                          <a:solidFill>
                            <a:srgbClr val="005592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Health</a:t>
                      </a:r>
                    </a:p>
                    <a:p>
                      <a:pPr algn="l"/>
                      <a:r>
                        <a:rPr lang="en-US" sz="90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3.8 Health</a:t>
                      </a:r>
                    </a:p>
                    <a:p>
                      <a:pPr algn="l"/>
                      <a:r>
                        <a:rPr lang="en-US" sz="90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3.9 Understanding Stress</a:t>
                      </a:r>
                    </a:p>
                    <a:p>
                      <a:pPr algn="l"/>
                      <a:r>
                        <a:rPr lang="en-US" sz="90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3.10 HIV/AIDS</a:t>
                      </a:r>
                    </a:p>
                    <a:p>
                      <a:pPr algn="l"/>
                      <a:r>
                        <a:rPr lang="en-US" sz="90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3.11 Emergency First Aid</a:t>
                      </a:r>
                    </a:p>
                    <a:p>
                      <a:pPr algn="l"/>
                      <a:endParaRPr lang="en-GB" sz="90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07733351"/>
                  </a:ext>
                </a:extLst>
              </a:tr>
              <a:tr h="0">
                <a:tc gridSpan="3"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Closing Lesson on the UN CPTM</a:t>
                      </a:r>
                      <a:endParaRPr lang="en-GB" sz="900" b="1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82166998"/>
                  </a:ext>
                </a:extLst>
              </a:tr>
              <a:tr h="0">
                <a:tc gridSpan="3"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Annexes</a:t>
                      </a:r>
                      <a:endParaRPr lang="en-GB" sz="900" b="1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75875579"/>
                  </a:ext>
                </a:extLst>
              </a:tr>
            </a:tbl>
          </a:graphicData>
        </a:graphic>
      </p:graphicFrame>
      <p:sp>
        <p:nvSpPr>
          <p:cNvPr id="11" name="Rectangle 10">
            <a:extLst>
              <a:ext uri="{FF2B5EF4-FFF2-40B4-BE49-F238E27FC236}">
                <a16:creationId xmlns:a16="http://schemas.microsoft.com/office/drawing/2014/main" id="{54D30BDC-A0A9-8D77-D41D-37700DCD5923}"/>
              </a:ext>
            </a:extLst>
          </p:cNvPr>
          <p:cNvSpPr/>
          <p:nvPr/>
        </p:nvSpPr>
        <p:spPr>
          <a:xfrm>
            <a:off x="0" y="7325"/>
            <a:ext cx="12192000" cy="115269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2"/>
              </a:solidFill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D0D1D41B-DD59-B8CB-972F-320044D62F2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45455" y="153947"/>
            <a:ext cx="11501090" cy="859450"/>
          </a:xfrm>
        </p:spPr>
        <p:txBody>
          <a:bodyPr anchor="ctr">
            <a:normAutofit/>
          </a:bodyPr>
          <a:lstStyle/>
          <a:p>
            <a:r>
              <a:rPr lang="en-US" sz="2800" b="1" spc="2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Lesson Map</a:t>
            </a:r>
          </a:p>
        </p:txBody>
      </p:sp>
    </p:spTree>
    <p:extLst>
      <p:ext uri="{BB962C8B-B14F-4D97-AF65-F5344CB8AC3E}">
        <p14:creationId xmlns:p14="http://schemas.microsoft.com/office/powerpoint/2010/main" val="5239430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BF1FFD7C-AC69-ABB7-3918-5FF56A96594B}"/>
              </a:ext>
            </a:extLst>
          </p:cNvPr>
          <p:cNvSpPr txBox="1"/>
          <p:nvPr/>
        </p:nvSpPr>
        <p:spPr>
          <a:xfrm>
            <a:off x="67230" y="2229675"/>
            <a:ext cx="11579178" cy="41063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endParaRPr lang="en-GB" dirty="0">
              <a:latin typeface="Verdana"/>
              <a:ea typeface="Verdana"/>
            </a:endParaRPr>
          </a:p>
        </p:txBody>
      </p:sp>
      <p:sp>
        <p:nvSpPr>
          <p:cNvPr id="82" name="TextBox 81">
            <a:extLst>
              <a:ext uri="{FF2B5EF4-FFF2-40B4-BE49-F238E27FC236}">
                <a16:creationId xmlns:a16="http://schemas.microsoft.com/office/drawing/2014/main" id="{23DA427A-3E24-4AEF-29D7-85EAF77CBCF9}"/>
              </a:ext>
            </a:extLst>
          </p:cNvPr>
          <p:cNvSpPr txBox="1"/>
          <p:nvPr/>
        </p:nvSpPr>
        <p:spPr>
          <a:xfrm>
            <a:off x="9939272" y="3649849"/>
            <a:ext cx="149823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dirty="0">
                <a:solidFill>
                  <a:schemeClr val="bg1"/>
                </a:solidFill>
              </a:rPr>
              <a:t>Analyse</a:t>
            </a:r>
          </a:p>
          <a:p>
            <a:pPr algn="ctr"/>
            <a:r>
              <a:rPr lang="en-US" sz="1100" dirty="0">
                <a:solidFill>
                  <a:schemeClr val="bg1"/>
                </a:solidFill>
              </a:rPr>
              <a:t>and plan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569AEE3-24EC-0AA9-18F2-9306DB609D18}"/>
              </a:ext>
            </a:extLst>
          </p:cNvPr>
          <p:cNvSpPr txBox="1"/>
          <p:nvPr/>
        </p:nvSpPr>
        <p:spPr>
          <a:xfrm>
            <a:off x="2059997" y="747000"/>
            <a:ext cx="8072005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GB" sz="2000" b="1" dirty="0">
                <a:solidFill>
                  <a:srgbClr val="0055A5"/>
                </a:solidFill>
                <a:latin typeface="Verdana"/>
                <a:ea typeface="Verdana"/>
              </a:rPr>
              <a:t>Classroom Ground Rules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936CACC-C47D-0B61-8F34-69EAFC1404EB}"/>
              </a:ext>
            </a:extLst>
          </p:cNvPr>
          <p:cNvSpPr txBox="1"/>
          <p:nvPr/>
        </p:nvSpPr>
        <p:spPr>
          <a:xfrm>
            <a:off x="1595999" y="1843950"/>
            <a:ext cx="9000000" cy="31700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514350" indent="-514350"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en-US" sz="2000" dirty="0">
                <a:latin typeface="Verdana" panose="020B0604030504040204" pitchFamily="34" charset="0"/>
                <a:ea typeface="Verdana" panose="020B0604030504040204" pitchFamily="34" charset="0"/>
              </a:rPr>
              <a:t>Be on time</a:t>
            </a:r>
          </a:p>
          <a:p>
            <a:pPr marL="514350" indent="-514350"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en-US" sz="2000" dirty="0">
                <a:latin typeface="Verdana" panose="020B0604030504040204" pitchFamily="34" charset="0"/>
                <a:ea typeface="Verdana" panose="020B0604030504040204" pitchFamily="34" charset="0"/>
              </a:rPr>
              <a:t>Be respectful</a:t>
            </a:r>
          </a:p>
          <a:p>
            <a:pPr marL="514350" indent="-514350"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en-US" sz="2000" dirty="0">
                <a:latin typeface="Verdana"/>
                <a:ea typeface="Verdana"/>
              </a:rPr>
              <a:t>Follow UN codes of conduct</a:t>
            </a:r>
          </a:p>
          <a:p>
            <a:pPr marL="514350" indent="-514350"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en-US" sz="2000" dirty="0">
                <a:latin typeface="Verdana" panose="020B0604030504040204" pitchFamily="34" charset="0"/>
                <a:ea typeface="Verdana" panose="020B0604030504040204" pitchFamily="34" charset="0"/>
              </a:rPr>
              <a:t>Stay engaged</a:t>
            </a:r>
          </a:p>
          <a:p>
            <a:pPr marL="514350" indent="-514350"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en-US" sz="2000" dirty="0">
                <a:latin typeface="Verdana" panose="020B0604030504040204" pitchFamily="34" charset="0"/>
                <a:ea typeface="Verdana" panose="020B0604030504040204" pitchFamily="34" charset="0"/>
              </a:rPr>
              <a:t>Complete assignments</a:t>
            </a:r>
          </a:p>
          <a:p>
            <a:pPr marL="514350" indent="-514350"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en-US" sz="2000" dirty="0">
                <a:latin typeface="Verdana"/>
                <a:ea typeface="Verdana"/>
              </a:rPr>
              <a:t>Support others during the training</a:t>
            </a:r>
            <a:endParaRPr lang="en-US" sz="2000" dirty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514350" indent="-514350"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en-US" sz="2000" dirty="0">
                <a:latin typeface="Verdana" panose="020B0604030504040204" pitchFamily="34" charset="0"/>
                <a:ea typeface="Verdana" panose="020B0604030504040204" pitchFamily="34" charset="0"/>
              </a:rPr>
              <a:t>Review lesson material independently</a:t>
            </a:r>
            <a:endParaRPr lang="en-GB" sz="2000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7972106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2307A75-FC3D-AA48-C9A6-3DA93A2830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3E0FF426-E283-C803-7C11-532A45240AD1}"/>
              </a:ext>
            </a:extLst>
          </p:cNvPr>
          <p:cNvSpPr txBox="1"/>
          <p:nvPr/>
        </p:nvSpPr>
        <p:spPr>
          <a:xfrm>
            <a:off x="1524000" y="2967335"/>
            <a:ext cx="9144000" cy="92333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marL="0" marR="0" algn="ctr">
              <a:spcBef>
                <a:spcPts val="600"/>
              </a:spcBef>
              <a:spcAft>
                <a:spcPts val="600"/>
              </a:spcAft>
            </a:pPr>
            <a:r>
              <a:rPr lang="en-US" sz="5400" b="1" dirty="0">
                <a:solidFill>
                  <a:srgbClr val="0055A5"/>
                </a:solidFill>
                <a:latin typeface="Verdana" panose="020B0604030504040204" pitchFamily="34" charset="0"/>
                <a:ea typeface="Verdana" panose="020B0604030504040204" pitchFamily="34" charset="0"/>
                <a:cs typeface="Aptos" panose="020B0004020202020204" pitchFamily="34" charset="0"/>
              </a:rPr>
              <a:t>Thank you</a:t>
            </a:r>
            <a:endParaRPr lang="en-US" sz="7200" dirty="0">
              <a:solidFill>
                <a:srgbClr val="0055A5"/>
              </a:solidFill>
              <a:effectLst/>
              <a:latin typeface="Verdana" panose="020B0604030504040204" pitchFamily="34" charset="0"/>
              <a:ea typeface="Verdana" panose="020B0604030504040204" pitchFamily="34" charset="0"/>
              <a:cs typeface="Aptos" panose="020B00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0751236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Century Gothic">
      <a:maj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28943420-3cce-465e-a204-04bce5f1b343">
      <Terms xmlns="http://schemas.microsoft.com/office/infopath/2007/PartnerControls"/>
    </lcf76f155ced4ddcb4097134ff3c332f>
    <TaxCatchAll xmlns="2286246c-fc21-4ee8-a407-068ba74e6317" xsi:nil="true"/>
    <SharedWithUsers xmlns="2286246c-fc21-4ee8-a407-068ba74e6317">
      <UserInfo>
        <DisplayName/>
        <AccountId xsi:nil="true"/>
        <AccountType/>
      </UserInfo>
    </SharedWithUsers>
    <Number xmlns="28943420-3cce-465e-a204-04bce5f1b343">2</Number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1D2DC2D6430F2469C3E1B5E84F7B187" ma:contentTypeVersion="17" ma:contentTypeDescription="Create a new document." ma:contentTypeScope="" ma:versionID="762e432cb09270f0003330ae07c5610f">
  <xsd:schema xmlns:xsd="http://www.w3.org/2001/XMLSchema" xmlns:xs="http://www.w3.org/2001/XMLSchema" xmlns:p="http://schemas.microsoft.com/office/2006/metadata/properties" xmlns:ns2="28943420-3cce-465e-a204-04bce5f1b343" xmlns:ns3="2286246c-fc21-4ee8-a407-068ba74e6317" targetNamespace="http://schemas.microsoft.com/office/2006/metadata/properties" ma:root="true" ma:fieldsID="53b67169ea0e7e38d2efb78267283d45" ns2:_="" ns3:_="">
    <xsd:import namespace="28943420-3cce-465e-a204-04bce5f1b343"/>
    <xsd:import namespace="2286246c-fc21-4ee8-a407-068ba74e631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SearchProperties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ServiceLocation" minOccurs="0"/>
                <xsd:element ref="ns2:Numbe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943420-3cce-465e-a204-04bce5f1b34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2" nillable="true" ma:taxonomy="true" ma:internalName="lcf76f155ced4ddcb4097134ff3c332f" ma:taxonomyFieldName="MediaServiceImageTags" ma:displayName="Image Tags" ma:readOnly="false" ma:fieldId="{5cf76f15-5ced-4ddc-b409-7134ff3c332f}" ma:taxonomyMulti="true" ma:sspId="78175662-8596-484a-92c7-351d01561e22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SearchProperties" ma:index="17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20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Location" ma:index="21" nillable="true" ma:displayName="Location" ma:indexed="true" ma:internalName="MediaServiceLocation" ma:readOnly="true">
      <xsd:simpleType>
        <xsd:restriction base="dms:Text"/>
      </xsd:simpleType>
    </xsd:element>
    <xsd:element name="Number" ma:index="22" nillable="true" ma:displayName="#" ma:format="Dropdown" ma:internalName="Number" ma:percentage="FALSE">
      <xsd:simpleType>
        <xsd:restriction base="dms:Number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286246c-fc21-4ee8-a407-068ba74e6317" elementFormDefault="qualified">
    <xsd:import namespace="http://schemas.microsoft.com/office/2006/documentManagement/types"/>
    <xsd:import namespace="http://schemas.microsoft.com/office/infopath/2007/PartnerControls"/>
    <xsd:element name="TaxCatchAll" ma:index="13" nillable="true" ma:displayName="Taxonomy Catch All Column" ma:hidden="true" ma:list="{94865354-34e5-4c3d-afc2-4c47dc2ac600}" ma:internalName="TaxCatchAll" ma:showField="CatchAllData" ma:web="2286246c-fc21-4ee8-a407-068ba74e631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883906A3-39D1-4884-A96C-63D1043103C5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60689EA7-CE69-4D4F-8F10-39209AC0F36C}">
  <ds:schemaRefs>
    <ds:schemaRef ds:uri="http://schemas.microsoft.com/office/2006/metadata/properties"/>
    <ds:schemaRef ds:uri="http://purl.org/dc/elements/1.1/"/>
    <ds:schemaRef ds:uri="28943420-3cce-465e-a204-04bce5f1b343"/>
    <ds:schemaRef ds:uri="http://schemas.microsoft.com/office/2006/documentManagement/types"/>
    <ds:schemaRef ds:uri="http://schemas.openxmlformats.org/package/2006/metadata/core-properties"/>
    <ds:schemaRef ds:uri="http://schemas.microsoft.com/office/infopath/2007/PartnerControls"/>
    <ds:schemaRef ds:uri="http://www.w3.org/XML/1998/namespace"/>
    <ds:schemaRef ds:uri="2286246c-fc21-4ee8-a407-068ba74e6317"/>
    <ds:schemaRef ds:uri="http://purl.org/dc/dcmitype/"/>
    <ds:schemaRef ds:uri="http://purl.org/dc/terms/"/>
  </ds:schemaRefs>
</ds:datastoreItem>
</file>

<file path=customXml/itemProps3.xml><?xml version="1.0" encoding="utf-8"?>
<ds:datastoreItem xmlns:ds="http://schemas.openxmlformats.org/officeDocument/2006/customXml" ds:itemID="{C9713247-286B-4FCC-93C9-DAB5D298AC8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8943420-3cce-465e-a204-04bce5f1b343"/>
    <ds:schemaRef ds:uri="2286246c-fc21-4ee8-a407-068ba74e631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Metadata/LabelInfo.xml><?xml version="1.0" encoding="utf-8"?>
<clbl:labelList xmlns:clbl="http://schemas.microsoft.com/office/2020/mipLabelMetadata">
  <clbl:label id="{0f9e35db-544f-4f60-bdcc-5ea416e6dc70}" enabled="0" method="" siteId="{0f9e35db-544f-4f60-bdcc-5ea416e6dc70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2784</TotalTime>
  <Words>522</Words>
  <Application>Microsoft Office PowerPoint</Application>
  <PresentationFormat>Widescreen</PresentationFormat>
  <Paragraphs>116</Paragraphs>
  <Slides>9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5" baseType="lpstr">
      <vt:lpstr>Arial</vt:lpstr>
      <vt:lpstr>Calibri</vt:lpstr>
      <vt:lpstr>Century Gothic</vt:lpstr>
      <vt:lpstr>Roboto</vt:lpstr>
      <vt:lpstr>Verdana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Lesson Map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Brian Connolly</dc:creator>
  <cp:lastModifiedBy>Brian Connolly</cp:lastModifiedBy>
  <cp:revision>168</cp:revision>
  <dcterms:created xsi:type="dcterms:W3CDTF">2023-10-04T18:52:03Z</dcterms:created>
  <dcterms:modified xsi:type="dcterms:W3CDTF">2025-07-01T18:05:49Z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0x01010041D2DC2D6430F2469C3E1B5E84F7B187</vt:lpwstr>
  </property>
  <property fmtid="{D5CDD505-2E9C-101B-9397-08002B2CF9AE}" pid="3" name="MediaServiceImageTags">
    <vt:lpwstr/>
  </property>
  <property fmtid="{D5CDD505-2E9C-101B-9397-08002B2CF9AE}" pid="4" name="Order">
    <vt:r8>50229400</vt:r8>
  </property>
  <property fmtid="{D5CDD505-2E9C-101B-9397-08002B2CF9AE}" pid="5" name="xd_Signature">
    <vt:bool>false</vt:bool>
  </property>
  <property fmtid="{D5CDD505-2E9C-101B-9397-08002B2CF9AE}" pid="6" name="xd_ProgID">
    <vt:lpwstr/>
  </property>
  <property fmtid="{D5CDD505-2E9C-101B-9397-08002B2CF9AE}" pid="7" name="ComplianceAssetId">
    <vt:lpwstr/>
  </property>
  <property fmtid="{D5CDD505-2E9C-101B-9397-08002B2CF9AE}" pid="8" name="TemplateUrl">
    <vt:lpwstr/>
  </property>
  <property fmtid="{D5CDD505-2E9C-101B-9397-08002B2CF9AE}" pid="9" name="_ExtendedDescription">
    <vt:lpwstr/>
  </property>
  <property fmtid="{D5CDD505-2E9C-101B-9397-08002B2CF9AE}" pid="10" name="TriggerFlowInfo">
    <vt:lpwstr/>
  </property>
</Properties>
</file>